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5" r:id="rId5"/>
    <p:sldId id="266" r:id="rId6"/>
    <p:sldId id="267" r:id="rId7"/>
    <p:sldId id="259" r:id="rId8"/>
    <p:sldId id="268" r:id="rId9"/>
    <p:sldId id="270" r:id="rId10"/>
    <p:sldId id="260" r:id="rId11"/>
    <p:sldId id="263" r:id="rId12"/>
    <p:sldId id="271" r:id="rId13"/>
    <p:sldId id="269" r:id="rId14"/>
    <p:sldId id="274" r:id="rId15"/>
    <p:sldId id="264" r:id="rId16"/>
    <p:sldId id="28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0066"/>
    <a:srgbClr val="00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8" autoAdjust="0"/>
    <p:restoredTop sz="94660"/>
  </p:normalViewPr>
  <p:slideViewPr>
    <p:cSldViewPr>
      <p:cViewPr varScale="1">
        <p:scale>
          <a:sx n="68" d="100"/>
          <a:sy n="68" d="100"/>
        </p:scale>
        <p:origin x="-13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F7524-115A-47E6-9738-36BB01BB7225}" type="datetimeFigureOut">
              <a:rPr lang="ru-RU" smtClean="0"/>
              <a:pPr/>
              <a:t>20.04.2013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C3610-3C1A-45CC-AD2E-B30B295E7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47192-6438-4CC4-A7EF-35703C972DE5}" type="datetimeFigureOut">
              <a:rPr lang="ru-RU" smtClean="0"/>
              <a:pPr/>
              <a:t>20.04.2013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14FB-4DC0-4D31-9004-CC969D833B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47192-6438-4CC4-A7EF-35703C972DE5}" type="datetimeFigureOut">
              <a:rPr lang="ru-RU" smtClean="0"/>
              <a:pPr/>
              <a:t>20.04.2013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14FB-4DC0-4D31-9004-CC969D833B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47192-6438-4CC4-A7EF-35703C972DE5}" type="datetimeFigureOut">
              <a:rPr lang="ru-RU" smtClean="0"/>
              <a:pPr/>
              <a:t>20.04.2013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14FB-4DC0-4D31-9004-CC969D833B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47192-6438-4CC4-A7EF-35703C972DE5}" type="datetimeFigureOut">
              <a:rPr lang="ru-RU" smtClean="0"/>
              <a:pPr/>
              <a:t>20.04.2013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14FB-4DC0-4D31-9004-CC969D833B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47192-6438-4CC4-A7EF-35703C972DE5}" type="datetimeFigureOut">
              <a:rPr lang="ru-RU" smtClean="0"/>
              <a:pPr/>
              <a:t>20.04.2013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14FB-4DC0-4D31-9004-CC969D833B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47192-6438-4CC4-A7EF-35703C972DE5}" type="datetimeFigureOut">
              <a:rPr lang="ru-RU" smtClean="0"/>
              <a:pPr/>
              <a:t>20.04.2013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14FB-4DC0-4D31-9004-CC969D833B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47192-6438-4CC4-A7EF-35703C972DE5}" type="datetimeFigureOut">
              <a:rPr lang="ru-RU" smtClean="0"/>
              <a:pPr/>
              <a:t>20.04.2013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14FB-4DC0-4D31-9004-CC969D833B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47192-6438-4CC4-A7EF-35703C972DE5}" type="datetimeFigureOut">
              <a:rPr lang="ru-RU" smtClean="0"/>
              <a:pPr/>
              <a:t>20.04.2013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14FB-4DC0-4D31-9004-CC969D833B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47192-6438-4CC4-A7EF-35703C972DE5}" type="datetimeFigureOut">
              <a:rPr lang="ru-RU" smtClean="0"/>
              <a:pPr/>
              <a:t>20.04.2013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14FB-4DC0-4D31-9004-CC969D833B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47192-6438-4CC4-A7EF-35703C972DE5}" type="datetimeFigureOut">
              <a:rPr lang="ru-RU" smtClean="0"/>
              <a:pPr/>
              <a:t>20.04.2013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14FB-4DC0-4D31-9004-CC969D833B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47192-6438-4CC4-A7EF-35703C972DE5}" type="datetimeFigureOut">
              <a:rPr lang="ru-RU" smtClean="0"/>
              <a:pPr/>
              <a:t>20.04.2013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14FB-4DC0-4D31-9004-CC969D833B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47192-6438-4CC4-A7EF-35703C972DE5}" type="datetimeFigureOut">
              <a:rPr lang="ru-RU" smtClean="0"/>
              <a:pPr/>
              <a:t>20.04.2013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C14FB-4DC0-4D31-9004-CC969D833BF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heel spokes="3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6" Type="http://schemas.openxmlformats.org/officeDocument/2006/relationships/image" Target="../media/image43.png"/><Relationship Id="rId11" Type="http://schemas.openxmlformats.org/officeDocument/2006/relationships/image" Target="../media/image4.png"/><Relationship Id="rId5" Type="http://schemas.openxmlformats.org/officeDocument/2006/relationships/image" Target="../media/image42.png"/><Relationship Id="rId10" Type="http://schemas.openxmlformats.org/officeDocument/2006/relationships/image" Target="../media/image19.gif"/><Relationship Id="rId4" Type="http://schemas.openxmlformats.org/officeDocument/2006/relationships/image" Target="../media/image28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4.png"/><Relationship Id="rId4" Type="http://schemas.openxmlformats.org/officeDocument/2006/relationships/image" Target="../media/image48.gif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3.jpe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6" Type="http://schemas.openxmlformats.org/officeDocument/2006/relationships/image" Target="../media/image33.gif"/><Relationship Id="rId5" Type="http://schemas.openxmlformats.org/officeDocument/2006/relationships/image" Target="../media/image55.wmf"/><Relationship Id="rId4" Type="http://schemas.openxmlformats.org/officeDocument/2006/relationships/image" Target="../media/image54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7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4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6" Type="http://schemas.openxmlformats.org/officeDocument/2006/relationships/image" Target="../media/image4.png"/><Relationship Id="rId5" Type="http://schemas.openxmlformats.org/officeDocument/2006/relationships/image" Target="../media/image64.png"/><Relationship Id="rId4" Type="http://schemas.openxmlformats.org/officeDocument/2006/relationships/hyperlink" Target="http://www.images.yandex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gif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18.png"/><Relationship Id="rId5" Type="http://schemas.openxmlformats.org/officeDocument/2006/relationships/image" Target="../media/image26.png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34.jpeg"/><Relationship Id="rId5" Type="http://schemas.openxmlformats.org/officeDocument/2006/relationships/image" Target="../media/image33.gif"/><Relationship Id="rId4" Type="http://schemas.openxmlformats.org/officeDocument/2006/relationships/image" Target="../media/image32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11" Type="http://schemas.openxmlformats.org/officeDocument/2006/relationships/image" Target="../media/image40.gif"/><Relationship Id="rId5" Type="http://schemas.openxmlformats.org/officeDocument/2006/relationships/image" Target="../media/image36.png"/><Relationship Id="rId10" Type="http://schemas.openxmlformats.org/officeDocument/2006/relationships/image" Target="../media/image33.gif"/><Relationship Id="rId4" Type="http://schemas.openxmlformats.org/officeDocument/2006/relationships/image" Target="../media/image31.jpe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1214422"/>
            <a:ext cx="7772400" cy="2786082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Правила для воспитанных детей</a:t>
            </a:r>
            <a:endParaRPr lang="ru-RU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14546" y="3573016"/>
            <a:ext cx="5000660" cy="1440160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6600" dirty="0" smtClean="0">
                <a:solidFill>
                  <a:srgbClr val="C00000"/>
                </a:solidFill>
              </a:rPr>
              <a:t> </a:t>
            </a:r>
            <a:r>
              <a:rPr lang="ru-RU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школе</a:t>
            </a:r>
            <a:endParaRPr lang="ru-RU" sz="6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Ольга\Рабочий стол\картинки\детские картинки-блестяшки анимашки\610e9cb8761b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8596" y="4429132"/>
            <a:ext cx="1992493" cy="2428868"/>
          </a:xfrm>
          <a:prstGeom prst="rect">
            <a:avLst/>
          </a:prstGeom>
          <a:noFill/>
        </p:spPr>
      </p:pic>
      <p:pic>
        <p:nvPicPr>
          <p:cNvPr id="1027" name="Picture 3" descr="C:\Documents and Settings\Ольга\Рабочий стол\картинки\блестяшки- цветочки\d0a1d0bed0bbd0bdd0b5d187d0bdd0b0d18f20d180d0b0d0b4d0bed181d182d18c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2563224" cy="2571768"/>
          </a:xfrm>
          <a:prstGeom prst="rect">
            <a:avLst/>
          </a:prstGeom>
          <a:noFill/>
        </p:spPr>
      </p:pic>
      <p:pic>
        <p:nvPicPr>
          <p:cNvPr id="7" name="~PP3545.WAV">
            <a:hlinkClick r:id="" action="ppaction://media"/>
          </p:cNvPr>
          <p:cNvPicPr>
            <a:picLocks noRot="1" noChangeAspect="1"/>
          </p:cNvPicPr>
          <p:nvPr>
            <a:wavAudioFile r:embed="rId1" name="~PP3545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60648"/>
            <a:ext cx="4105596" cy="273972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Звонок! Все дружною гурьбой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столовую летят стрелой.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здесь есть правила свои,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Запомни их и повтори!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Ешь аккуратно, не спеши,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брызгай, на пол не кроши,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Хлеб береги и уважай,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Его повсюду не бросай.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Поел – и  убери, Друг мой,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Свою посуду за собой. 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57554" y="1643050"/>
            <a:ext cx="928694" cy="1329828"/>
          </a:xfrm>
          <a:prstGeom prst="rect">
            <a:avLst/>
          </a:prstGeom>
          <a:noFill/>
        </p:spPr>
      </p:pic>
      <p:pic>
        <p:nvPicPr>
          <p:cNvPr id="2050" name="Picture 2" descr="C:\Documents and Settings\Ольга\Рабочий стол\картинки\Новая папка (2)\688766f6808c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857620" y="4000504"/>
            <a:ext cx="687204" cy="794248"/>
          </a:xfrm>
          <a:prstGeom prst="rect">
            <a:avLst/>
          </a:prstGeom>
          <a:noFill/>
        </p:spPr>
      </p:pic>
      <p:pic>
        <p:nvPicPr>
          <p:cNvPr id="6" name="Picture 2" descr="C:\Documents and Settings\Ольга\Рабочий стол\картинки\Новая папка (2)\688766f6808c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429124" y="3571876"/>
            <a:ext cx="687204" cy="794248"/>
          </a:xfrm>
          <a:prstGeom prst="rect">
            <a:avLst/>
          </a:prstGeom>
          <a:noFill/>
        </p:spPr>
      </p:pic>
      <p:pic>
        <p:nvPicPr>
          <p:cNvPr id="2051" name="Picture 3" descr="C:\Documents and Settings\Ольга\Рабочий стол\картинки\Новая папка (2)\142eb4331130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215074" y="2643182"/>
            <a:ext cx="642942" cy="492182"/>
          </a:xfrm>
          <a:prstGeom prst="rect">
            <a:avLst/>
          </a:prstGeom>
          <a:noFill/>
        </p:spPr>
      </p:pic>
      <p:pic>
        <p:nvPicPr>
          <p:cNvPr id="2052" name="Picture 4" descr="C:\Documents and Settings\Ольга\Рабочий стол\картинки\Новая папка (2)\ec9c9071dd04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786446" y="3214950"/>
            <a:ext cx="857256" cy="356926"/>
          </a:xfrm>
          <a:prstGeom prst="rect">
            <a:avLst/>
          </a:prstGeom>
          <a:noFill/>
        </p:spPr>
      </p:pic>
      <p:pic>
        <p:nvPicPr>
          <p:cNvPr id="2053" name="Picture 5" descr="C:\Documents and Settings\Ольга\Рабочий стол\картинки\Новая папка (2)\4cbdfe09b627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214942" y="4143380"/>
            <a:ext cx="857256" cy="573099"/>
          </a:xfrm>
          <a:prstGeom prst="rect">
            <a:avLst/>
          </a:prstGeom>
          <a:noFill/>
        </p:spPr>
      </p:pic>
      <p:pic>
        <p:nvPicPr>
          <p:cNvPr id="11" name="Picture 2" descr="C:\Documents and Settings\Ольга\Рабочий стол\картинки\Новая папка (2)\688766f6808c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000232" y="2857496"/>
            <a:ext cx="642942" cy="743091"/>
          </a:xfrm>
          <a:prstGeom prst="rect">
            <a:avLst/>
          </a:prstGeom>
          <a:noFill/>
        </p:spPr>
      </p:pic>
      <p:pic>
        <p:nvPicPr>
          <p:cNvPr id="3075" name="Picture 3" descr="C:\Documents and Settings\Ольга\Рабочий стол\картинки\детские картинки-блестяшки анимашки\cdolls71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72264" y="3071810"/>
            <a:ext cx="2470260" cy="3636000"/>
          </a:xfrm>
          <a:prstGeom prst="rect">
            <a:avLst/>
          </a:prstGeom>
          <a:noFill/>
        </p:spPr>
      </p:pic>
      <p:pic>
        <p:nvPicPr>
          <p:cNvPr id="12" name="~PP183.WAV">
            <a:hlinkClick r:id="" action="ppaction://media"/>
          </p:cNvPr>
          <p:cNvPicPr>
            <a:picLocks noRot="1" noChangeAspect="1"/>
          </p:cNvPicPr>
          <p:nvPr>
            <a:wavAudioFile r:embed="rId1" name="~PP183.WAV"/>
          </p:nvPr>
        </p:nvPicPr>
        <p:blipFill>
          <a:blip r:embed="rId11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29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Documents and Settings\Ольга\Рабочий стол\картинки\детские картинки-блестяшки анимашки\cdolls8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20616"/>
            <a:ext cx="5214942" cy="4738450"/>
          </a:xfrm>
          <a:prstGeom prst="rect">
            <a:avLst/>
          </a:prstGeom>
          <a:noFill/>
        </p:spPr>
      </p:pic>
      <p:pic>
        <p:nvPicPr>
          <p:cNvPr id="5125" name="Picture 5" descr="C:\Documents and Settings\Ольга\Рабочий стол\картинки\Новая папка (2)\игрушки\dc701436b9b3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428992" y="5286388"/>
            <a:ext cx="1357322" cy="1360358"/>
          </a:xfrm>
          <a:prstGeom prst="rect">
            <a:avLst/>
          </a:prstGeom>
          <a:noFill/>
        </p:spPr>
      </p:pic>
      <p:pic>
        <p:nvPicPr>
          <p:cNvPr id="5126" name="Picture 6" descr="C:\Documents and Settings\Ольга\Рабочий стол\картинки\Новая папка (2)\dc1ee5c3fe45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857752" y="4929198"/>
            <a:ext cx="528855" cy="1708795"/>
          </a:xfrm>
          <a:prstGeom prst="rect">
            <a:avLst/>
          </a:prstGeom>
          <a:noFill/>
        </p:spPr>
      </p:pic>
      <p:pic>
        <p:nvPicPr>
          <p:cNvPr id="5127" name="Picture 7" descr="C:\Documents and Settings\Ольга\Рабочий стол\картинки\Новая папка (2)\a0a8d1a71204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357422" y="5286388"/>
            <a:ext cx="428628" cy="1375342"/>
          </a:xfrm>
          <a:prstGeom prst="rect">
            <a:avLst/>
          </a:prstGeom>
          <a:noFill/>
        </p:spPr>
      </p:pic>
      <p:pic>
        <p:nvPicPr>
          <p:cNvPr id="10" name="Picture 7" descr="C:\Documents and Settings\Ольга\Рабочий стол\картинки\Новая папка (2)\a0a8d1a71204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857488" y="5286388"/>
            <a:ext cx="428628" cy="137534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788024" y="188640"/>
            <a:ext cx="4104456" cy="3477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Грустно в школе без игрушек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Может быть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машинку взять</a:t>
            </a:r>
            <a:endParaRPr lang="ru-RU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под партой покатать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солдатикам скучаю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Чем занять себя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--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 знаю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Только вот что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детвора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Школа — это не игра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Здесь трудиться надо честно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Это каждому известно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buNone/>
            </a:pP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Солдатикам не место тут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Игрушки дома подождут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9" descr="C41-33 копия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8028384" y="2204864"/>
            <a:ext cx="848116" cy="1214446"/>
          </a:xfrm>
          <a:prstGeom prst="rect">
            <a:avLst/>
          </a:prstGeom>
          <a:noFill/>
        </p:spPr>
      </p:pic>
      <p:pic>
        <p:nvPicPr>
          <p:cNvPr id="13" name="Picture 3" descr="C:\Documents and Settings\Ольга\Рабочий стол\картинки\Новая папка (2)\игрушки\9b18a1327af1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57158" y="5786454"/>
            <a:ext cx="1394144" cy="857232"/>
          </a:xfrm>
          <a:prstGeom prst="rect">
            <a:avLst/>
          </a:prstGeom>
          <a:noFill/>
        </p:spPr>
      </p:pic>
      <p:sp>
        <p:nvSpPr>
          <p:cNvPr id="14" name="Овал 13"/>
          <p:cNvSpPr/>
          <p:nvPr/>
        </p:nvSpPr>
        <p:spPr>
          <a:xfrm rot="1440000">
            <a:off x="1123368" y="4898073"/>
            <a:ext cx="1000132" cy="467438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>
            <a:spLocks noChangeAspect="1"/>
          </p:cNvSpPr>
          <p:nvPr/>
        </p:nvSpPr>
        <p:spPr>
          <a:xfrm rot="840000">
            <a:off x="1857357" y="4857761"/>
            <a:ext cx="500066" cy="324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~PP2357.WAV">
            <a:hlinkClick r:id="" action="ppaction://media"/>
          </p:cNvPr>
          <p:cNvPicPr>
            <a:picLocks noRot="1" noChangeAspect="1"/>
          </p:cNvPicPr>
          <p:nvPr>
            <a:wavAudioFile r:embed="rId1" name="~PP2357.WAV"/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26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Кирилл\Рабочий стол\МАМА\детские презентации\Почемучка\030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68000" cy="6876000"/>
          </a:xfrm>
          <a:prstGeom prst="rect">
            <a:avLst/>
          </a:prstGeom>
          <a:noFill/>
        </p:spPr>
      </p:pic>
      <p:pic>
        <p:nvPicPr>
          <p:cNvPr id="6" name="Picture 5" descr="Kartinochki (10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071670" y="2143116"/>
            <a:ext cx="2226455" cy="2700000"/>
          </a:xfrm>
          <a:prstGeom prst="rect">
            <a:avLst/>
          </a:prstGeom>
          <a:noFill/>
        </p:spPr>
      </p:pic>
      <p:pic>
        <p:nvPicPr>
          <p:cNvPr id="7" name="Picture 15" descr="HAPPYBO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2071678"/>
            <a:ext cx="1573925" cy="2556000"/>
          </a:xfrm>
          <a:prstGeom prst="rect">
            <a:avLst/>
          </a:prstGeom>
          <a:noFill/>
        </p:spPr>
      </p:pic>
      <p:pic>
        <p:nvPicPr>
          <p:cNvPr id="8" name="Picture 6" descr="C:\Documents and Settings\Ольга\Рабочий стол\картинки\детские картинки-блестяшки анимашки\cdolls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2571744"/>
            <a:ext cx="1429612" cy="2652725"/>
          </a:xfrm>
          <a:prstGeom prst="rect">
            <a:avLst/>
          </a:prstGeom>
          <a:noFill/>
        </p:spPr>
      </p:pic>
      <p:sp>
        <p:nvSpPr>
          <p:cNvPr id="9" name="Овал 8"/>
          <p:cNvSpPr>
            <a:spLocks noChangeAspect="1"/>
          </p:cNvSpPr>
          <p:nvPr/>
        </p:nvSpPr>
        <p:spPr>
          <a:xfrm rot="840000">
            <a:off x="785786" y="5000636"/>
            <a:ext cx="460930" cy="21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>
            <a:spLocks noChangeAspect="1"/>
          </p:cNvSpPr>
          <p:nvPr/>
        </p:nvSpPr>
        <p:spPr>
          <a:xfrm rot="7920000" flipV="1">
            <a:off x="1150982" y="4912872"/>
            <a:ext cx="436751" cy="21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4" descr="Kartinochki (1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720000">
            <a:off x="1298047" y="3765450"/>
            <a:ext cx="2187490" cy="3096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42844" y="142852"/>
            <a:ext cx="4226350" cy="1631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перемену мальчишка спешит –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пред напором таким устоит?!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 ведь бежит, как олень молодой,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обходят его стороной…</a:t>
            </a: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57752" y="142852"/>
            <a:ext cx="4000528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Никогда не бегайте 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на переменах!</a:t>
            </a:r>
          </a:p>
          <a:p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9" descr="C41-33 копия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429256" y="571480"/>
            <a:ext cx="848116" cy="1214446"/>
          </a:xfrm>
          <a:prstGeom prst="rect">
            <a:avLst/>
          </a:prstGeom>
          <a:noFill/>
        </p:spPr>
      </p:pic>
      <p:pic>
        <p:nvPicPr>
          <p:cNvPr id="15" name="~PP2957.WAV">
            <a:hlinkClick r:id="" action="ppaction://media"/>
          </p:cNvPr>
          <p:cNvPicPr>
            <a:picLocks noRot="1" noChangeAspect="1"/>
          </p:cNvPicPr>
          <p:nvPr>
            <a:wavAudioFile r:embed="rId1" name="~PP2957.WAV"/>
          </p:nvPr>
        </p:nvPicPr>
        <p:blipFill>
          <a:blip r:embed="rId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6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6" presetClass="path" presetSubtype="0" accel="50000" decel="5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1.94444E-6 1.48148E-6 L 0.86042 -0.07523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-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Ольга\Рабочий стол\картинки\Новая папка (2)\sc3cl41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3071786"/>
            <a:ext cx="5699042" cy="3786214"/>
          </a:xfrm>
          <a:prstGeom prst="rect">
            <a:avLst/>
          </a:prstGeom>
          <a:noFill/>
        </p:spPr>
      </p:pic>
      <p:pic>
        <p:nvPicPr>
          <p:cNvPr id="4099" name="Picture 3" descr="C:\Documents and Settings\Ольга\Рабочий стол\картинки\детские картинки-блестяшки анимашки\cdolls33.gif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907300"/>
            <a:ext cx="1785950" cy="2950700"/>
          </a:xfrm>
          <a:prstGeom prst="rect">
            <a:avLst/>
          </a:prstGeom>
          <a:noFill/>
        </p:spPr>
      </p:pic>
      <p:pic>
        <p:nvPicPr>
          <p:cNvPr id="4100" name="Picture 4" descr="C:\Documents and Settings\Ольга\Рабочий стол\картинки\детские картинки-блестяшки анимашки\cdolls3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7292" y="3643314"/>
            <a:ext cx="2056708" cy="321468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79512" y="188640"/>
            <a:ext cx="4392488" cy="28623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Учитель в классе – самый главный,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Он добрый друг, наставник славный,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 он научит вас всему,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Вам надо помогать ему.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Вы отвечайте на вопросы,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Когда он вас о чём-то спросит,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Уроки каждый день учите,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Чтобы доволен был учитель.</a:t>
            </a:r>
            <a:endParaRPr lang="ru-RU" sz="20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9" descr="C41-33 копия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643306" y="1285860"/>
            <a:ext cx="848116" cy="1214446"/>
          </a:xfrm>
          <a:prstGeom prst="rect">
            <a:avLst/>
          </a:prstGeom>
          <a:noFill/>
        </p:spPr>
      </p:pic>
      <p:sp>
        <p:nvSpPr>
          <p:cNvPr id="7" name="Овал 6"/>
          <p:cNvSpPr>
            <a:spLocks noChangeAspect="1"/>
          </p:cNvSpPr>
          <p:nvPr/>
        </p:nvSpPr>
        <p:spPr>
          <a:xfrm>
            <a:off x="3929058" y="6429396"/>
            <a:ext cx="642942" cy="288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>
            <a:spLocks noChangeAspect="1"/>
          </p:cNvSpPr>
          <p:nvPr/>
        </p:nvSpPr>
        <p:spPr>
          <a:xfrm>
            <a:off x="3500430" y="6072206"/>
            <a:ext cx="360000" cy="64294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>
            <a:spLocks noChangeAspect="1"/>
          </p:cNvSpPr>
          <p:nvPr/>
        </p:nvSpPr>
        <p:spPr>
          <a:xfrm rot="-780000">
            <a:off x="7057642" y="6171704"/>
            <a:ext cx="310999" cy="54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 rot="-6060000">
            <a:off x="6619371" y="5563802"/>
            <a:ext cx="349874" cy="54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>
            <a:spLocks noChangeAspect="1"/>
          </p:cNvSpPr>
          <p:nvPr/>
        </p:nvSpPr>
        <p:spPr>
          <a:xfrm rot="-5460000">
            <a:off x="7929717" y="6292596"/>
            <a:ext cx="288000" cy="5690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~PP1162.WAV">
            <a:hlinkClick r:id="" action="ppaction://media"/>
          </p:cNvPr>
          <p:cNvPicPr>
            <a:picLocks noRot="1" noChangeAspect="1"/>
          </p:cNvPicPr>
          <p:nvPr>
            <a:wavAudioFile r:embed="rId1" name="~PP1162.WAV"/>
          </p:nvPr>
        </p:nvPicPr>
        <p:blipFill>
          <a:blip r:embed="rId8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22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20" y="642918"/>
            <a:ext cx="8229600" cy="1143000"/>
          </a:xfrm>
        </p:spPr>
        <p:txBody>
          <a:bodyPr>
            <a:no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</a:t>
            </a:r>
            <a:endParaRPr lang="ru-RU" sz="6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7" name="Picture 9" descr="C41-33 коп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1714488"/>
            <a:ext cx="3429024" cy="4910130"/>
          </a:xfrm>
          <a:prstGeom prst="rect">
            <a:avLst/>
          </a:prstGeom>
          <a:noFill/>
        </p:spPr>
      </p:pic>
      <p:pic>
        <p:nvPicPr>
          <p:cNvPr id="5" name="~PP2082.WAV">
            <a:hlinkClick r:id="" action="ppaction://media"/>
          </p:cNvPr>
          <p:cNvPicPr>
            <a:picLocks noRot="1" noChangeAspect="1"/>
          </p:cNvPicPr>
          <p:nvPr>
            <a:wavAudioFile r:embed="rId1" name="~PP2082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4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357166"/>
            <a:ext cx="5643602" cy="588328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3500" b="1" dirty="0" smtClean="0">
                <a:solidFill>
                  <a:schemeClr val="bg1"/>
                </a:solidFill>
                <a:latin typeface="Monotype Corsiva" pitchFamily="66" charset="0"/>
              </a:rPr>
              <a:t>Я скажу вам в заключенье:</a:t>
            </a:r>
          </a:p>
          <a:p>
            <a:pPr>
              <a:buNone/>
            </a:pPr>
            <a:r>
              <a:rPr lang="ru-RU" sz="3500" b="1" dirty="0" smtClean="0">
                <a:solidFill>
                  <a:schemeClr val="bg1"/>
                </a:solidFill>
                <a:latin typeface="Monotype Corsiva" pitchFamily="66" charset="0"/>
              </a:rPr>
              <a:t>Дело вовсе не в везенье.</a:t>
            </a:r>
          </a:p>
          <a:p>
            <a:pPr>
              <a:buNone/>
            </a:pPr>
            <a:r>
              <a:rPr lang="ru-RU" sz="3500" b="1" dirty="0" smtClean="0">
                <a:solidFill>
                  <a:schemeClr val="bg1"/>
                </a:solidFill>
                <a:latin typeface="Monotype Corsiva" pitchFamily="66" charset="0"/>
              </a:rPr>
              <a:t>И «пятёрки» тот получит,</a:t>
            </a:r>
          </a:p>
          <a:p>
            <a:pPr>
              <a:buNone/>
            </a:pPr>
            <a:r>
              <a:rPr lang="ru-RU" sz="3500" b="1" dirty="0" smtClean="0">
                <a:solidFill>
                  <a:schemeClr val="bg1"/>
                </a:solidFill>
                <a:latin typeface="Monotype Corsiva" pitchFamily="66" charset="0"/>
              </a:rPr>
              <a:t>Кто сидит и честно учит.</a:t>
            </a:r>
          </a:p>
          <a:p>
            <a:pPr>
              <a:buNone/>
            </a:pPr>
            <a:r>
              <a:rPr lang="ru-RU" sz="3500" b="1" dirty="0" smtClean="0">
                <a:solidFill>
                  <a:schemeClr val="bg1"/>
                </a:solidFill>
                <a:latin typeface="Monotype Corsiva" pitchFamily="66" charset="0"/>
              </a:rPr>
              <a:t>Кто работы не боится,</a:t>
            </a:r>
          </a:p>
          <a:p>
            <a:pPr>
              <a:buNone/>
            </a:pPr>
            <a:r>
              <a:rPr lang="ru-RU" sz="3500" b="1" dirty="0" smtClean="0">
                <a:solidFill>
                  <a:schemeClr val="bg1"/>
                </a:solidFill>
                <a:latin typeface="Monotype Corsiva" pitchFamily="66" charset="0"/>
              </a:rPr>
              <a:t>Кому нравится учиться,</a:t>
            </a:r>
          </a:p>
          <a:p>
            <a:pPr>
              <a:buNone/>
            </a:pPr>
            <a:r>
              <a:rPr lang="ru-RU" sz="3500" b="1" dirty="0" smtClean="0">
                <a:solidFill>
                  <a:schemeClr val="bg1"/>
                </a:solidFill>
                <a:latin typeface="Monotype Corsiva" pitchFamily="66" charset="0"/>
              </a:rPr>
              <a:t>Тот кто лень прогонит прочь,</a:t>
            </a:r>
          </a:p>
          <a:p>
            <a:pPr>
              <a:buNone/>
            </a:pPr>
            <a:r>
              <a:rPr lang="ru-RU" sz="3500" b="1" dirty="0" smtClean="0">
                <a:solidFill>
                  <a:schemeClr val="bg1"/>
                </a:solidFill>
                <a:latin typeface="Monotype Corsiva" pitchFamily="66" charset="0"/>
              </a:rPr>
              <a:t>Кто готов друзьям помочь,</a:t>
            </a:r>
          </a:p>
          <a:p>
            <a:pPr>
              <a:buNone/>
            </a:pPr>
            <a:r>
              <a:rPr lang="ru-RU" sz="3500" b="1" dirty="0" smtClean="0">
                <a:solidFill>
                  <a:schemeClr val="bg1"/>
                </a:solidFill>
                <a:latin typeface="Monotype Corsiva" pitchFamily="66" charset="0"/>
              </a:rPr>
              <a:t>Тот кто хочет умным стать</a:t>
            </a:r>
          </a:p>
          <a:p>
            <a:pPr>
              <a:buNone/>
            </a:pPr>
            <a:r>
              <a:rPr lang="ru-RU" sz="3500" b="1" dirty="0" smtClean="0">
                <a:solidFill>
                  <a:schemeClr val="bg1"/>
                </a:solidFill>
                <a:latin typeface="Monotype Corsiva" pitchFamily="66" charset="0"/>
              </a:rPr>
              <a:t>И про всё на свете знать!</a:t>
            </a:r>
          </a:p>
          <a:p>
            <a:pPr>
              <a:buNone/>
            </a:pPr>
            <a:endParaRPr lang="ru-RU" sz="2800" dirty="0"/>
          </a:p>
        </p:txBody>
      </p:sp>
      <p:pic>
        <p:nvPicPr>
          <p:cNvPr id="4" name="Picture 9" descr="C41-33 коп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571744"/>
            <a:ext cx="2569389" cy="3679191"/>
          </a:xfrm>
          <a:prstGeom prst="rect">
            <a:avLst/>
          </a:prstGeom>
          <a:noFill/>
        </p:spPr>
      </p:pic>
      <p:pic>
        <p:nvPicPr>
          <p:cNvPr id="5" name="~PP715.WAV">
            <a:hlinkClick r:id="" action="ppaction://media"/>
          </p:cNvPr>
          <p:cNvPicPr>
            <a:picLocks noRot="1" noChangeAspect="1"/>
          </p:cNvPicPr>
          <p:nvPr>
            <a:wavAudioFile r:embed="rId1" name="~PP715.WAV"/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26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14480" y="42860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Стихи взяты из книги Г.П.Шалаевой, О.М.Журавлёвой, О.Г.Сазоновой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«Новые правила поведения для воспитанных детей»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28662" y="2071678"/>
            <a:ext cx="7572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Авторы презентации:</a:t>
            </a:r>
            <a:r>
              <a:rPr lang="ru-RU" b="1" u="sng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Щедрова  Е.В.,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Озорнова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О.П.</a:t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2780928"/>
            <a:ext cx="5315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Картинки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  <a:hlinkClick r:id="rId4"/>
              </a:rPr>
              <a:t>www.images.yandex.ru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b="1" u="sng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www.lenagold.ru</a:t>
            </a:r>
            <a:endParaRPr lang="ru-RU" b="1" u="sng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0364" y="5715016"/>
            <a:ext cx="2498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сайта –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viki.rdf.ru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Ольга\Рабочий стол\картинки\Новая папка (2)\2887c9432c9c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388261" y="3000372"/>
            <a:ext cx="1755739" cy="3857628"/>
          </a:xfrm>
          <a:prstGeom prst="rect">
            <a:avLst/>
          </a:prstGeom>
          <a:noFill/>
        </p:spPr>
      </p:pic>
      <p:pic>
        <p:nvPicPr>
          <p:cNvPr id="7" name="~PP3872.WAV">
            <a:hlinkClick r:id="" action="ppaction://media"/>
          </p:cNvPr>
          <p:cNvPicPr>
            <a:picLocks noRot="1" noChangeAspect="1"/>
          </p:cNvPicPr>
          <p:nvPr>
            <a:wavAudioFile r:embed="rId1" name="~PP3872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3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71670" y="214290"/>
            <a:ext cx="4643438" cy="2643206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sz="5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Опадает листва,</a:t>
            </a:r>
          </a:p>
          <a:p>
            <a:pPr algn="ctr">
              <a:buNone/>
            </a:pPr>
            <a:r>
              <a:rPr lang="ru-RU" sz="5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трава пожелтела,</a:t>
            </a:r>
          </a:p>
          <a:p>
            <a:pPr algn="ctr">
              <a:buNone/>
            </a:pPr>
            <a:r>
              <a:rPr lang="ru-RU" sz="5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Лето жаркое</a:t>
            </a:r>
          </a:p>
          <a:p>
            <a:pPr algn="ctr">
              <a:buNone/>
            </a:pPr>
            <a:r>
              <a:rPr lang="ru-RU" sz="5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Быстрой стрелой пролетело,</a:t>
            </a:r>
          </a:p>
          <a:p>
            <a:pPr algn="ctr">
              <a:buNone/>
            </a:pPr>
            <a:r>
              <a:rPr lang="ru-RU" sz="5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Наступает сентябрь,</a:t>
            </a:r>
          </a:p>
          <a:p>
            <a:pPr algn="ctr">
              <a:buNone/>
            </a:pPr>
            <a:r>
              <a:rPr lang="ru-RU" sz="5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Скоро в школу пора…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icture 9" descr="C41-33 коп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0"/>
            <a:ext cx="1372047" cy="196467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1 сентября</a:t>
            </a:r>
          </a:p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Классная работа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3074" name="Picture 2" descr="C:\Documents and Settings\Ольга\Рабочий стол\картинки\детские картинки-блестяшки анимашки\cdolls118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2922467"/>
            <a:ext cx="7217700" cy="393553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357554" y="3429000"/>
            <a:ext cx="2357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1 сентября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>Классная работа</a:t>
            </a:r>
            <a:endParaRPr lang="ru-RU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7" name="~PP1672.WAV">
            <a:hlinkClick r:id="" action="ppaction://media"/>
          </p:cNvPr>
          <p:cNvPicPr>
            <a:picLocks noRot="1" noChangeAspect="1"/>
          </p:cNvPicPr>
          <p:nvPr>
            <a:wavAudioFile r:embed="rId1" name="~PP1672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22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982087640d3.png"/>
          <p:cNvPicPr>
            <a:picLocks noGrp="1" noChangeAspect="1"/>
          </p:cNvPicPr>
          <p:nvPr>
            <p:ph idx="1"/>
          </p:nvPr>
        </p:nvPicPr>
        <p:blipFill>
          <a:blip r:embed="rId4" cstate="email"/>
          <a:stretch>
            <a:fillRect/>
          </a:stretch>
        </p:blipFill>
        <p:spPr>
          <a:xfrm>
            <a:off x="2928894" y="1090785"/>
            <a:ext cx="6215106" cy="5767215"/>
          </a:xfrm>
        </p:spPr>
      </p:pic>
      <p:sp>
        <p:nvSpPr>
          <p:cNvPr id="5" name="Прямоугольник 4"/>
          <p:cNvSpPr/>
          <p:nvPr/>
        </p:nvSpPr>
        <p:spPr>
          <a:xfrm>
            <a:off x="395536" y="214290"/>
            <a:ext cx="4533654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 уроки он проспал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Лишь к обеду соня встал!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Только это плохо, братцы,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Очень поздно просыпаться!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пора вам начинать</a:t>
            </a: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будильнику вставать!</a:t>
            </a:r>
          </a:p>
        </p:txBody>
      </p:sp>
      <p:pic>
        <p:nvPicPr>
          <p:cNvPr id="6" name="Picture 9" descr="C41-33 копия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29058" y="1214422"/>
            <a:ext cx="800543" cy="1146324"/>
          </a:xfrm>
          <a:prstGeom prst="rect">
            <a:avLst/>
          </a:prstGeom>
          <a:noFill/>
        </p:spPr>
      </p:pic>
      <p:pic>
        <p:nvPicPr>
          <p:cNvPr id="1029" name="Picture 5" descr="C:\Documents and Settings\Ольга\Рабочий стол\картинки\Новая папка (2)\7f1f5f717d06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57158" y="4786322"/>
            <a:ext cx="1690495" cy="1644638"/>
          </a:xfrm>
          <a:prstGeom prst="rect">
            <a:avLst/>
          </a:prstGeom>
          <a:noFill/>
        </p:spPr>
      </p:pic>
      <p:pic>
        <p:nvPicPr>
          <p:cNvPr id="7" name="~PP2820.WAV">
            <a:hlinkClick r:id="" action="ppaction://media"/>
          </p:cNvPr>
          <p:cNvPicPr>
            <a:picLocks noRot="1" noChangeAspect="1"/>
          </p:cNvPicPr>
          <p:nvPr>
            <a:wavAudioFile r:embed="rId1" name="~PP2820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7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Кирилл\Рабочий стол\МАМА\детские презентации\Почемучка\25-1-f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18000"/>
            <a:ext cx="9168000" cy="6876000"/>
          </a:xfrm>
          <a:prstGeom prst="rect">
            <a:avLst/>
          </a:prstGeom>
          <a:noFill/>
        </p:spPr>
      </p:pic>
      <p:pic>
        <p:nvPicPr>
          <p:cNvPr id="1031" name="Picture 7" descr="C:\Documents and Settings\Кирилл\Рабочий стол\МАМА\детские презентации\Почемучка\16ca7fdc3b58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857620" y="2928934"/>
            <a:ext cx="1146622" cy="1692000"/>
          </a:xfrm>
          <a:prstGeom prst="rect">
            <a:avLst/>
          </a:prstGeom>
          <a:noFill/>
        </p:spPr>
      </p:pic>
      <p:pic>
        <p:nvPicPr>
          <p:cNvPr id="1032" name="Picture 8" descr="C:\Documents and Settings\Кирилл\Рабочий стол\МАМА\детские презентации\Почемучка\42b7b49b993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14348" y="4572008"/>
            <a:ext cx="1317169" cy="1008000"/>
          </a:xfrm>
          <a:prstGeom prst="rect">
            <a:avLst/>
          </a:prstGeom>
          <a:noFill/>
        </p:spPr>
      </p:pic>
      <p:pic>
        <p:nvPicPr>
          <p:cNvPr id="1033" name="Picture 9" descr="C:\Documents and Settings\Кирилл\Рабочий стол\МАМА\детские презентации\Почемучка\b47009b926ff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000628" y="3786190"/>
            <a:ext cx="1158875" cy="828675"/>
          </a:xfrm>
          <a:prstGeom prst="rect">
            <a:avLst/>
          </a:prstGeom>
          <a:noFill/>
        </p:spPr>
      </p:pic>
      <p:pic>
        <p:nvPicPr>
          <p:cNvPr id="15" name="Picture 167" descr="Frukti i jagodi (22)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428860" y="3786190"/>
            <a:ext cx="1460121" cy="864000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714744" y="260648"/>
            <a:ext cx="5072098" cy="19389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Обязательно позавтракай перед школой!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Каждый малыш обязательно знает –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школу голодным ходить не годится!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Трудно там будет сидеть и учиться,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Будут все мысли твои не о том,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Трудно учиться с пустым животом. 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9" descr="C41-33 копия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929586" y="642918"/>
            <a:ext cx="848116" cy="1214446"/>
          </a:xfrm>
          <a:prstGeom prst="rect">
            <a:avLst/>
          </a:prstGeom>
          <a:noFill/>
        </p:spPr>
      </p:pic>
      <p:pic>
        <p:nvPicPr>
          <p:cNvPr id="19" name="Picture 3" descr="C:\Documents and Settings\Ольга\Рабочий стол\картинки\детские картинки-блестяшки анимашки\cdolls71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43636" y="2571744"/>
            <a:ext cx="2690382" cy="3960000"/>
          </a:xfrm>
          <a:prstGeom prst="rect">
            <a:avLst/>
          </a:prstGeom>
          <a:noFill/>
        </p:spPr>
      </p:pic>
      <p:pic>
        <p:nvPicPr>
          <p:cNvPr id="10" name="~PP603.WAV">
            <a:hlinkClick r:id="" action="ppaction://media"/>
          </p:cNvPr>
          <p:cNvPicPr>
            <a:picLocks noRot="1" noChangeAspect="1"/>
          </p:cNvPicPr>
          <p:nvPr>
            <a:wavAudioFile r:embed="rId1" name="~PP603.WAV"/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22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Кирилл\Рабочий стол\МАМА\детские презентации\Почемучка\safar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530" y="0"/>
            <a:ext cx="9173530" cy="6858000"/>
          </a:xfrm>
          <a:prstGeom prst="rect">
            <a:avLst/>
          </a:prstGeom>
          <a:noFill/>
        </p:spPr>
      </p:pic>
      <p:pic>
        <p:nvPicPr>
          <p:cNvPr id="3" name="Picture 3" descr="C:\Documents and Settings\Ольга\Рабочий стол\картинки\детские картинки-блестяшки анимашки\cdolls7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2857496"/>
            <a:ext cx="2592550" cy="3816000"/>
          </a:xfrm>
          <a:prstGeom prst="rect">
            <a:avLst/>
          </a:prstGeom>
          <a:noFill/>
        </p:spPr>
      </p:pic>
      <p:pic>
        <p:nvPicPr>
          <p:cNvPr id="2051" name="Picture 3" descr="C:\Documents and Settings\Кирилл\Рабочий стол\МАМА\детские презентации\Почемучка\085f9444d992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86050" y="4357694"/>
            <a:ext cx="3285923" cy="2268000"/>
          </a:xfrm>
          <a:prstGeom prst="rect">
            <a:avLst/>
          </a:prstGeom>
          <a:noFill/>
        </p:spPr>
      </p:pic>
      <p:pic>
        <p:nvPicPr>
          <p:cNvPr id="2052" name="Picture 4" descr="C:\Documents and Settings\Кирилл\Рабочий стол\МАМА\детские презентации\Почемучка\06afda98db64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214942" y="3357562"/>
            <a:ext cx="1338050" cy="1440000"/>
          </a:xfrm>
          <a:prstGeom prst="rect">
            <a:avLst/>
          </a:prstGeom>
          <a:noFill/>
        </p:spPr>
      </p:pic>
      <p:pic>
        <p:nvPicPr>
          <p:cNvPr id="2053" name="Picture 5" descr="C:\Documents and Settings\Кирилл\Рабочий стол\МАМА\детские презентации\Почемучка\c1d82fdc9561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3300000">
            <a:off x="4553435" y="3962667"/>
            <a:ext cx="2443190" cy="180000"/>
          </a:xfrm>
          <a:prstGeom prst="rect">
            <a:avLst/>
          </a:prstGeom>
          <a:noFill/>
        </p:spPr>
      </p:pic>
      <p:pic>
        <p:nvPicPr>
          <p:cNvPr id="2054" name="Picture 6" descr="C:\Documents and Settings\Кирилл\Рабочий стол\МАМА\детские презентации\Почемучка\13801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286380" y="3643314"/>
            <a:ext cx="1144260" cy="1404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143504" y="260648"/>
            <a:ext cx="3676968" cy="22467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Стала Ира в школу собираться,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Стрелой по комнате метаться.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И, торопясь, в портфель кидать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Пенал, линейку и тетрадь.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~PP1813.WAV">
            <a:hlinkClick r:id="" action="ppaction://media"/>
          </p:cNvPr>
          <p:cNvPicPr>
            <a:picLocks noRot="1" noChangeAspect="1"/>
          </p:cNvPicPr>
          <p:nvPr>
            <a:wavAudioFile r:embed="rId1" name="~PP1813.WAV"/>
          </p:nvPr>
        </p:nvPicPr>
        <p:blipFill>
          <a:blip r:embed="rId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7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1.66667E-6 2.96296E-6 L 0.55122 2.96296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2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3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4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Кирилл\Рабочий стол\МАМА\детские презентации\Почемучка\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6000"/>
          </a:xfrm>
          <a:prstGeom prst="rect">
            <a:avLst/>
          </a:prstGeom>
          <a:noFill/>
        </p:spPr>
      </p:pic>
      <p:pic>
        <p:nvPicPr>
          <p:cNvPr id="3" name="Picture 3" descr="C:\Documents and Settings\Ольга\Рабочий стол\картинки\детские картинки-блестяшки анимашки\cdolls7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500306"/>
            <a:ext cx="2812672" cy="4140000"/>
          </a:xfrm>
          <a:prstGeom prst="rect">
            <a:avLst/>
          </a:prstGeom>
          <a:noFill/>
        </p:spPr>
      </p:pic>
      <p:pic>
        <p:nvPicPr>
          <p:cNvPr id="4" name="Picture 3" descr="C:\Documents and Settings\Кирилл\Рабочий стол\МАМА\детские презентации\Почемучка\085f9444d992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929058" y="2928934"/>
            <a:ext cx="2214578" cy="226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499992" y="260648"/>
            <a:ext cx="4464496" cy="2011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Когда же в школу прибежала,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Готовиться к уроку стала,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Портфель открыла и застыла: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Она учебники забыла!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 вы, друзья, совет примите,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портфель всё с вечера сложите.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9" descr="C41-33 копия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172400" y="476672"/>
            <a:ext cx="848116" cy="1214446"/>
          </a:xfrm>
          <a:prstGeom prst="rect">
            <a:avLst/>
          </a:prstGeom>
          <a:noFill/>
        </p:spPr>
      </p:pic>
      <p:pic>
        <p:nvPicPr>
          <p:cNvPr id="8" name="~PP3616.WAV">
            <a:hlinkClick r:id="" action="ppaction://media"/>
          </p:cNvPr>
          <p:cNvPicPr>
            <a:picLocks noRot="1" noChangeAspect="1"/>
          </p:cNvPicPr>
          <p:nvPr>
            <a:wavAudioFile r:embed="rId1" name="~PP3616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18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4963422" cy="285403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Главный помощник в учёбе – учебник,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Он молчаливый и добрый волшебник,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Знания мудрые вечно хранит,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 сбереги его праздничный вид!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Сразу в обложку его оберни,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Ручкой не пачкай, не рви и не мни,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Славный учебник научит всему,</a:t>
            </a:r>
          </a:p>
          <a:p>
            <a:pPr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Будь благодарен за это ему!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143372" y="1673860"/>
            <a:ext cx="928694" cy="1329828"/>
          </a:xfrm>
          <a:prstGeom prst="rect">
            <a:avLst/>
          </a:prstGeom>
          <a:noFill/>
        </p:spPr>
      </p:pic>
      <p:pic>
        <p:nvPicPr>
          <p:cNvPr id="1026" name="Picture 2" descr="C:\Documents and Settings\Ольга\Рабочий стол\картинки\детские картинки-блестяшки анимашки\89beaf6b615c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3214686"/>
            <a:ext cx="1571636" cy="1073951"/>
          </a:xfrm>
          <a:prstGeom prst="rect">
            <a:avLst/>
          </a:prstGeom>
          <a:noFill/>
        </p:spPr>
      </p:pic>
      <p:pic>
        <p:nvPicPr>
          <p:cNvPr id="1027" name="Picture 3" descr="C:\Documents and Settings\Ольга\Рабочий стол\картинки\детские картинки-блестяшки анимашки\cdolls24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214686"/>
            <a:ext cx="1928826" cy="1928826"/>
          </a:xfrm>
          <a:prstGeom prst="rect">
            <a:avLst/>
          </a:prstGeom>
          <a:noFill/>
        </p:spPr>
      </p:pic>
      <p:pic>
        <p:nvPicPr>
          <p:cNvPr id="6" name="~PP1507.WAV">
            <a:hlinkClick r:id="" action="ppaction://media"/>
          </p:cNvPr>
          <p:cNvPicPr>
            <a:picLocks noRot="1" noChangeAspect="1"/>
          </p:cNvPicPr>
          <p:nvPr>
            <a:wavAudioFile r:embed="rId1" name="~PP1507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26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Documents and Settings\Кирилл\Рабочий стол\МАМА\книги\школа\photo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146" y="0"/>
            <a:ext cx="9180146" cy="6858000"/>
          </a:xfrm>
          <a:prstGeom prst="rect">
            <a:avLst/>
          </a:prstGeom>
          <a:noFill/>
        </p:spPr>
      </p:pic>
      <p:pic>
        <p:nvPicPr>
          <p:cNvPr id="9" name="Picture 5" descr="Kartinochki (10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" flipH="1">
            <a:off x="3473022" y="1506649"/>
            <a:ext cx="3029596" cy="2628000"/>
          </a:xfrm>
          <a:prstGeom prst="rect">
            <a:avLst/>
          </a:prstGeom>
          <a:noFill/>
        </p:spPr>
      </p:pic>
      <p:pic>
        <p:nvPicPr>
          <p:cNvPr id="10" name="Picture 6" descr="C:\Documents and Settings\Ольга\Рабочий стол\картинки\детские картинки-блестяшки анимашки\cdolls6.gif"/>
          <p:cNvPicPr>
            <a:picLocks noChangeAspect="1" noChangeArrowheads="1"/>
          </p:cNvPicPr>
          <p:nvPr/>
        </p:nvPicPr>
        <p:blipFill>
          <a:blip r:embed="rId5" cstate="print"/>
          <a:srcRect b="40754"/>
          <a:stretch>
            <a:fillRect/>
          </a:stretch>
        </p:blipFill>
        <p:spPr bwMode="auto">
          <a:xfrm rot="420000" flipH="1">
            <a:off x="5790177" y="1818716"/>
            <a:ext cx="1864615" cy="2520000"/>
          </a:xfrm>
          <a:prstGeom prst="rect">
            <a:avLst/>
          </a:prstGeom>
          <a:noFill/>
        </p:spPr>
      </p:pic>
      <p:pic>
        <p:nvPicPr>
          <p:cNvPr id="4104" name="Picture 8" descr="C:\Documents and Settings\Кирилл\Рабочий стол\МАМА\детские презентации\Почемучка\13801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960000">
            <a:off x="3310963" y="3799791"/>
            <a:ext cx="880200" cy="1080000"/>
          </a:xfrm>
          <a:prstGeom prst="rect">
            <a:avLst/>
          </a:prstGeom>
          <a:noFill/>
        </p:spPr>
      </p:pic>
      <p:pic>
        <p:nvPicPr>
          <p:cNvPr id="14" name="Picture 8" descr="C:\Documents and Settings\Кирилл\Рабочий стол\МАМА\детские презентации\Почемучка\13801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960000">
            <a:off x="5632490" y="4172331"/>
            <a:ext cx="880200" cy="1080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428992" y="3929066"/>
            <a:ext cx="783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86446" y="4286256"/>
            <a:ext cx="745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6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9" descr="C41-33 копия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203848" y="260648"/>
            <a:ext cx="848116" cy="1214446"/>
          </a:xfrm>
          <a:prstGeom prst="rect">
            <a:avLst/>
          </a:prstGeom>
          <a:noFill/>
        </p:spPr>
      </p:pic>
      <p:pic>
        <p:nvPicPr>
          <p:cNvPr id="19" name="Picture 2" descr="C:\Documents and Settings\Кирилл\Рабочий стол\МАМА\анимация\vse_takoe_krugloe3 копия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480000">
            <a:off x="7461851" y="941852"/>
            <a:ext cx="1326800" cy="1584000"/>
          </a:xfrm>
          <a:prstGeom prst="rect">
            <a:avLst/>
          </a:prstGeom>
          <a:noFill/>
        </p:spPr>
      </p:pic>
      <p:pic>
        <p:nvPicPr>
          <p:cNvPr id="12" name="~PP3308.WAV">
            <a:hlinkClick r:id="" action="ppaction://media"/>
          </p:cNvPr>
          <p:cNvPicPr>
            <a:picLocks noRot="1" noChangeAspect="1"/>
          </p:cNvPicPr>
          <p:nvPr>
            <a:wavAudioFile r:embed="rId1" name="~PP3308.WAV"/>
          </p:nvPr>
        </p:nvPicPr>
        <p:blipFill>
          <a:blip r:embed="rId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9512" y="188640"/>
            <a:ext cx="3960440" cy="25545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Две девчонки, как сороки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Разболтались на уроке.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по «двойке» получили,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Дома близких огорчили.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же, пусть теперь узнают: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уроках не болтают.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Вас не просят отвечать?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Значит, лучше помолчать!</a:t>
            </a:r>
          </a:p>
        </p:txBody>
      </p:sp>
    </p:spTree>
  </p:cSld>
  <p:clrMapOvr>
    <a:masterClrMapping/>
  </p:clrMapOvr>
  <p:transition spd="med" advTm="22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cuments and Settings\Кирилл\Рабочий стол\МАМА\книги\школа\photo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146" y="0"/>
            <a:ext cx="9180146" cy="6858000"/>
          </a:xfrm>
          <a:prstGeom prst="rect">
            <a:avLst/>
          </a:prstGeom>
          <a:noFill/>
        </p:spPr>
      </p:pic>
      <p:pic>
        <p:nvPicPr>
          <p:cNvPr id="5122" name="Picture 2" descr="C:\Documents and Settings\Кирилл\Рабочий стол\МАМА\анимация\vse_takoe_krugloe3 копия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480000">
            <a:off x="4010916" y="1839495"/>
            <a:ext cx="1960055" cy="2340000"/>
          </a:xfrm>
          <a:prstGeom prst="rect">
            <a:avLst/>
          </a:prstGeom>
          <a:noFill/>
        </p:spPr>
      </p:pic>
      <p:sp>
        <p:nvSpPr>
          <p:cNvPr id="4" name="Солнце 3"/>
          <p:cNvSpPr>
            <a:spLocks noChangeAspect="1"/>
          </p:cNvSpPr>
          <p:nvPr/>
        </p:nvSpPr>
        <p:spPr>
          <a:xfrm>
            <a:off x="5929322" y="4357694"/>
            <a:ext cx="648000" cy="648000"/>
          </a:xfrm>
          <a:prstGeom prst="sun">
            <a:avLst>
              <a:gd name="adj" fmla="val 46875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лыбающееся лицо 4"/>
          <p:cNvSpPr>
            <a:spLocks noChangeAspect="1"/>
          </p:cNvSpPr>
          <p:nvPr/>
        </p:nvSpPr>
        <p:spPr>
          <a:xfrm>
            <a:off x="2928926" y="4000504"/>
            <a:ext cx="468000" cy="468000"/>
          </a:xfrm>
          <a:prstGeom prst="smileyFace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Соединительная линия уступом 6"/>
          <p:cNvCxnSpPr>
            <a:cxnSpLocks noChangeAspect="1"/>
          </p:cNvCxnSpPr>
          <p:nvPr/>
        </p:nvCxnSpPr>
        <p:spPr>
          <a:xfrm>
            <a:off x="4214810" y="4214818"/>
            <a:ext cx="416000" cy="2880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е равно 10"/>
          <p:cNvSpPr>
            <a:spLocks noChangeAspect="1"/>
          </p:cNvSpPr>
          <p:nvPr/>
        </p:nvSpPr>
        <p:spPr>
          <a:xfrm>
            <a:off x="5143504" y="4357694"/>
            <a:ext cx="468000" cy="468000"/>
          </a:xfrm>
          <a:prstGeom prst="mathNotEqual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Умножение 11"/>
          <p:cNvSpPr>
            <a:spLocks noChangeAspect="1"/>
          </p:cNvSpPr>
          <p:nvPr/>
        </p:nvSpPr>
        <p:spPr>
          <a:xfrm>
            <a:off x="3643306" y="4214818"/>
            <a:ext cx="396000" cy="396000"/>
          </a:xfrm>
          <a:prstGeom prst="mathMultiply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5" descr="Kartinochki (10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">
            <a:off x="6151959" y="1248233"/>
            <a:ext cx="2426086" cy="21240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79512" y="0"/>
            <a:ext cx="4892553" cy="25545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Вот сидит за партою в школе ученик.</a:t>
            </a:r>
          </a:p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Парта разрисована вдоль и поперёк.</a:t>
            </a:r>
          </a:p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безобразие прекратить желательно,</a:t>
            </a:r>
          </a:p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Эту парту вычистить нужно обязательно.</a:t>
            </a:r>
          </a:p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Пусть отныне выглядит парта аккуратно.</a:t>
            </a:r>
          </a:p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за ней учиться вам будет так приятно.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9" descr="C41-33 копия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357158" y="2643182"/>
            <a:ext cx="857256" cy="1214446"/>
          </a:xfrm>
          <a:prstGeom prst="rect">
            <a:avLst/>
          </a:prstGeom>
          <a:noFill/>
        </p:spPr>
      </p:pic>
      <p:pic>
        <p:nvPicPr>
          <p:cNvPr id="5123" name="Picture 3" descr="C:\Documents and Settings\Кирилл\Рабочий стол\МАМА\анимация\vse_takoe_krugloe3 копия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6215074" y="2754000"/>
            <a:ext cx="2617692" cy="4104000"/>
          </a:xfrm>
          <a:prstGeom prst="rect">
            <a:avLst/>
          </a:prstGeom>
          <a:noFill/>
        </p:spPr>
      </p:pic>
      <p:pic>
        <p:nvPicPr>
          <p:cNvPr id="5124" name="Picture 4" descr="C:\Documents and Settings\Кирилл\Рабочий стол\МАМА\детские презентации\Почемучка\defc67278b36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rot="-2640000">
            <a:off x="3419541" y="3411916"/>
            <a:ext cx="1518143" cy="1620000"/>
          </a:xfrm>
          <a:prstGeom prst="rect">
            <a:avLst/>
          </a:prstGeom>
          <a:noFill/>
        </p:spPr>
      </p:pic>
      <p:pic>
        <p:nvPicPr>
          <p:cNvPr id="19" name="Picture 6" descr="C:\Documents and Settings\Ольга\Рабочий стол\картинки\детские картинки-блестяшки анимашки\cdolls6.gif"/>
          <p:cNvPicPr>
            <a:picLocks noChangeAspect="1" noChangeArrowheads="1"/>
          </p:cNvPicPr>
          <p:nvPr/>
        </p:nvPicPr>
        <p:blipFill>
          <a:blip r:embed="rId10" cstate="print"/>
          <a:srcRect b="40754"/>
          <a:stretch>
            <a:fillRect/>
          </a:stretch>
        </p:blipFill>
        <p:spPr bwMode="auto">
          <a:xfrm rot="420000" flipH="1">
            <a:off x="2629079" y="2112962"/>
            <a:ext cx="932313" cy="1260000"/>
          </a:xfrm>
          <a:prstGeom prst="rect">
            <a:avLst/>
          </a:prstGeom>
          <a:noFill/>
        </p:spPr>
      </p:pic>
      <p:pic>
        <p:nvPicPr>
          <p:cNvPr id="5125" name="Picture 5" descr="C:\Documents and Settings\Кирилл\Рабочий стол\МАМА\детские презентации\Почемучка\school039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59632" y="2780928"/>
            <a:ext cx="1233194" cy="7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5" descr="C:\Documents and Settings\Кирилл\Рабочий стол\МАМА\детские презентации\Почемучка\school039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8" y="2928934"/>
            <a:ext cx="1233194" cy="7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6" descr="C:\Documents and Settings\Ольга\Рабочий стол\картинки\детские картинки-блестяшки анимашки\cdolls6.gif"/>
          <p:cNvPicPr>
            <a:picLocks noChangeAspect="1" noChangeArrowheads="1"/>
          </p:cNvPicPr>
          <p:nvPr/>
        </p:nvPicPr>
        <p:blipFill>
          <a:blip r:embed="rId10" cstate="print"/>
          <a:srcRect t="56553" b="9710"/>
          <a:stretch>
            <a:fillRect/>
          </a:stretch>
        </p:blipFill>
        <p:spPr bwMode="auto">
          <a:xfrm>
            <a:off x="2555776" y="3284984"/>
            <a:ext cx="1027063" cy="642942"/>
          </a:xfrm>
          <a:prstGeom prst="rect">
            <a:avLst/>
          </a:prstGeom>
          <a:noFill/>
        </p:spPr>
      </p:pic>
      <p:pic>
        <p:nvPicPr>
          <p:cNvPr id="20" name="~PP3185.WAV">
            <a:hlinkClick r:id="" action="ppaction://media"/>
          </p:cNvPr>
          <p:cNvPicPr>
            <a:picLocks noRot="1" noChangeAspect="1"/>
          </p:cNvPicPr>
          <p:nvPr>
            <a:wavAudioFile r:embed="rId2" name="~PP3185.WAV"/>
          </p:nvPr>
        </p:nvPicPr>
        <p:blipFill>
          <a:blip r:embed="rId12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4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5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5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5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542</Words>
  <Application>Microsoft Office PowerPoint</Application>
  <PresentationFormat>Экран (4:3)</PresentationFormat>
  <Paragraphs>111</Paragraphs>
  <Slides>16</Slides>
  <Notes>0</Notes>
  <HiddenSlides>0</HiddenSlides>
  <MMClips>16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Правила для воспитанных детей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Спасибо за внимание</vt:lpstr>
      <vt:lpstr>Слайд 15</vt:lpstr>
      <vt:lpstr>Слайд 16</vt:lpstr>
    </vt:vector>
  </TitlesOfParts>
  <Company>Дом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для воспитанных детей</dc:title>
  <dc:creator>Ольга</dc:creator>
  <cp:lastModifiedBy>Issi</cp:lastModifiedBy>
  <cp:revision>82</cp:revision>
  <dcterms:created xsi:type="dcterms:W3CDTF">2009-08-16T09:57:12Z</dcterms:created>
  <dcterms:modified xsi:type="dcterms:W3CDTF">2013-04-20T19:41:29Z</dcterms:modified>
</cp:coreProperties>
</file>