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16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5350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230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82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1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317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155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165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251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968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798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400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264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6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720720"/>
            <a:ext cx="5058600" cy="203127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развитие коммуникации в профессиональном самоопределении через внеурочную деятельность
</a:t>
            </a:r>
            <a:endParaRPr lang="en-US" sz="2043" dirty="0"/>
          </a:p>
        </p:txBody>
      </p:sp>
      <p:sp>
        <p:nvSpPr>
          <p:cNvPr id="5" name="Text 1"/>
          <p:cNvSpPr txBox="1"/>
          <p:nvPr/>
        </p:nvSpPr>
        <p:spPr>
          <a:xfrm>
            <a:off x="4962700" y="4549724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Салькова Фаина Александровна, </a:t>
            </a:r>
            <a:br>
              <a:rPr lang="ru-RU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sz="9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руководитель</a:t>
            </a: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МО Гуманитарных дисциплин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100" y="3109048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6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 коммуникативных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навыков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</a:t>
            </a:r>
            <a:r>
              <a:rPr lang="ru-RU" sz="16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</a:t>
            </a:r>
            <a:r>
              <a:rPr lang="ru-RU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урочной </a:t>
            </a:r>
            <a:r>
              <a:rPr lang="ru-RU" sz="16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</a:t>
            </a:r>
            <a:r>
              <a:rPr lang="ru-RU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их связь с профессией.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9009" y="1202070"/>
            <a:ext cx="4301814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Коммуникативные курсы как фундамент профессионального успеха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073551" y="3101295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Системное развитие навыков коммуникации через курсы даёт школьникам уверенность и творческий потенциал для успешного выбора профессии и дальнейшей учебы.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6980" y="1051859"/>
            <a:ext cx="4295283" cy="1639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самоопределение в современном мире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899"/>
            <a:ext cx="4145060" cy="25240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профессии в эпоху информации требует развитых коммуникативных умений и языковой грамотности для успешной карьеры и самореализации старшеклассников.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внеурочных курсов на коммуникативное развитие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129937"/>
            <a:ext cx="2557094" cy="140381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межличностного общения
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Участие в дискуссиях и групповых проектах формирует умение слушать и взаимодействовать, ключевые для профессиональной среды.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языковой компетенции
</a:t>
            </a: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способствуют расширению словарного запаса и правильному использованию языка, что укрепляет уверенность в общении и письменной речи.
</a:t>
            </a:r>
            <a:endParaRPr lang="en-US" sz="105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публичной самопрезентации
</a:t>
            </a: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выступлений и самоанализа помогает ученикам выражать мысли ясно и убедительно в различных профессиональных ситуациях.
</a:t>
            </a:r>
            <a:endParaRPr lang="en-US" sz="105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умения по программам внеурочной деятельности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фокус курсов и уникальные коммуникативные навыки, которые они развивают у учащихся.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курс формирует специфические коммуникативные компетенции, дополняющие профессиональный потенциал.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099" y="3429200"/>
            <a:ext cx="4406317" cy="4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</a:t>
            </a:r>
            <a:r>
              <a:rPr lang="en-US" sz="757" i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рограммы</a:t>
            </a:r>
            <a:r>
              <a:rPr lang="ru-RU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внеурочной деятельности</a:t>
            </a: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202</a:t>
            </a:r>
            <a:r>
              <a:rPr lang="ru-RU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года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94491" y="790100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коммуникативных навыков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и структурированное изложение мыслей облегчает понимание и способствует эффективному общению.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2630637" y="1457266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различными стилями общения позволяет адаптироваться к различным профессиональным ситуациям.
</a:t>
            </a:r>
            <a:endParaRPr lang="en-US" sz="1050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457266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к сотрудничеству и аргументации усиливает влияние на коллектив и способствует принятию решений.
</a:t>
            </a:r>
            <a:endParaRPr lang="en-US" sz="1050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слушание и эмпатия способствуют построению доверия и эффективному взаимодействию в командах.
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rcRect b="9946"/>
          <a:stretch>
            <a:fillRect/>
          </a:stretch>
        </p:blipFill>
        <p:spPr>
          <a:xfrm>
            <a:off x="4483008" y="1141331"/>
            <a:ext cx="4096792" cy="2362757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81914" y="-271742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4500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коммуникативной компетенции (202</a:t>
            </a:r>
            <a:r>
              <a:rPr lang="ru-RU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-202</a:t>
            </a:r>
            <a:r>
              <a:rPr lang="ru-RU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прогресс отмечен в группе "Юный журналист", опережающей средний результат на 23%.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среди участников подтверждает эффективность программ в формировании навыков коммуникации.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4006828"/>
            <a:ext cx="3918900" cy="5846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5000"/>
              </a:lnSpc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коммуникативной компетентности, школа, 202</a:t>
            </a:r>
            <a:r>
              <a:rPr lang="ru-RU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br>
              <a:rPr lang="ru-RU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ru-RU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https://psytests.org/multi/ksk-run.html </a:t>
            </a:r>
            <a:br>
              <a:rPr lang="ru-RU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br>
              <a:rPr lang="ru-RU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ru-RU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для оценки уровня развития коммуникативной компетентности В. В. Синявского и В. А. </a:t>
            </a:r>
            <a:r>
              <a:rPr lang="ru-RU" sz="757" i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Федорошина</a:t>
            </a: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57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FFA22B-F25F-57F2-F9F6-02BD9912B280}"/>
              </a:ext>
            </a:extLst>
          </p:cNvPr>
          <p:cNvSpPr txBox="1"/>
          <p:nvPr/>
        </p:nvSpPr>
        <p:spPr>
          <a:xfrm>
            <a:off x="4483008" y="3442097"/>
            <a:ext cx="1842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«Литературная мастерская»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BC4875-092B-71C6-7690-2A8F0C770499}"/>
              </a:ext>
            </a:extLst>
          </p:cNvPr>
          <p:cNvSpPr txBox="1"/>
          <p:nvPr/>
        </p:nvSpPr>
        <p:spPr>
          <a:xfrm>
            <a:off x="6017327" y="3442097"/>
            <a:ext cx="1842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«Занимательный русский»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16DA74-A651-849C-4D0F-5C42F1CBF1FB}"/>
              </a:ext>
            </a:extLst>
          </p:cNvPr>
          <p:cNvSpPr txBox="1"/>
          <p:nvPr/>
        </p:nvSpPr>
        <p:spPr>
          <a:xfrm>
            <a:off x="7393356" y="3433739"/>
            <a:ext cx="1842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«Юный журналист»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языка на профессиональное самоопределение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речь способствует положительному впечатлению и успешной коммуникации в профессиональной сфере.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Уверенное письменное выражение улучшает результаты на собеседованиях и при поступлении в образовательные учреждения.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языком помогает адаптироваться в коллективе и повышает конкурентоспособность на рынке труда.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успеха выпускников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91200" y="1508760"/>
            <a:ext cx="3422400" cy="556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</a:t>
            </a: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олимпиадах </a:t>
            </a:r>
            <a:r>
              <a:rPr lang="en-US" sz="105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</a:t>
            </a: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гуманитарным дисциплинам, в том числе журналисткой направленности</a:t>
            </a: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проявили себя на региональных и всероссийских конкурсах, демонстрируя высокий уровень аналитики и интервьюирования.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91200" y="2742504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школьных и городских СМИ
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попробовали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публикова</a:t>
            </a:r>
            <a:r>
              <a:rPr lang="ru-RU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статьи,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приобрели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опыт профессионального письма и взаимодействия с </a:t>
            </a:r>
            <a:r>
              <a:rPr lang="ru-RU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другими участниками, в том числе с представителями других организаций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91200" y="3835842"/>
            <a:ext cx="3422400" cy="8654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Успешный выбор 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профильных</a:t>
            </a: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вузов
</a:t>
            </a: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развитию навыков, выпускники поступили </a:t>
            </a:r>
            <a:r>
              <a:rPr lang="en-US" sz="10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</a:t>
            </a:r>
            <a:r>
              <a:rPr lang="en-US" sz="10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высшего </a:t>
            </a:r>
            <a:r>
              <a:rPr lang="en-US" sz="10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образования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ru-RU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(факультет иностранных языков ЯГПУ, исторический факультет ЯрГУ)</a:t>
            </a: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 r="49655"/>
          <a:stretch>
            <a:fillRect/>
          </a:stretch>
        </p:blipFill>
        <p:spPr>
          <a:xfrm>
            <a:off x="-337158" y="-534283"/>
            <a:ext cx="9143999" cy="57439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профессиональной коммуникативной самопрезентации
</a:t>
            </a:r>
            <a:endParaRPr lang="en-US" sz="1768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через системные внеурочные занятия и проекты.
</a:t>
            </a:r>
            <a:endParaRPr lang="en-US" sz="1000" dirty="0"/>
          </a:p>
        </p:txBody>
      </p:sp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33D19B3C-BB1E-DA77-01D0-FD81EF6612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20" t="37921" r="7621" b="34743"/>
          <a:stretch>
            <a:fillRect/>
          </a:stretch>
        </p:blipFill>
        <p:spPr>
          <a:xfrm>
            <a:off x="79175" y="3010838"/>
            <a:ext cx="8567541" cy="16604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58</TotalTime>
  <Words>548</Words>
  <Application>Microsoft Office PowerPoint</Application>
  <PresentationFormat>Экран (16:9)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Фаина Александровна Салькова</cp:lastModifiedBy>
  <cp:revision>2</cp:revision>
  <dcterms:created xsi:type="dcterms:W3CDTF">2026-03-04T06:03:27Z</dcterms:created>
  <dcterms:modified xsi:type="dcterms:W3CDTF">2026-03-04T08:20:09Z</dcterms:modified>
</cp:coreProperties>
</file>