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84" r:id="rId4"/>
    <p:sldId id="283" r:id="rId5"/>
    <p:sldId id="279" r:id="rId6"/>
    <p:sldId id="276" r:id="rId7"/>
    <p:sldId id="267" r:id="rId8"/>
    <p:sldId id="268" r:id="rId9"/>
    <p:sldId id="280" r:id="rId10"/>
    <p:sldId id="281" r:id="rId11"/>
    <p:sldId id="282" r:id="rId12"/>
    <p:sldId id="274" r:id="rId13"/>
    <p:sldId id="275" r:id="rId14"/>
    <p:sldId id="287" r:id="rId15"/>
    <p:sldId id="285" r:id="rId16"/>
    <p:sldId id="286" r:id="rId17"/>
    <p:sldId id="269" r:id="rId18"/>
    <p:sldId id="270" r:id="rId19"/>
    <p:sldId id="288" r:id="rId20"/>
    <p:sldId id="289" r:id="rId21"/>
    <p:sldId id="290" r:id="rId22"/>
    <p:sldId id="273" r:id="rId23"/>
    <p:sldId id="25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C0D7A-5F13-4C43-84C4-23911C487126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8F3E4C2-85A0-4BFB-8D4A-A74752C398B8}">
      <dgm:prSet phldrT="[Текст]" custT="1"/>
      <dgm:spPr/>
      <dgm:t>
        <a:bodyPr/>
        <a:lstStyle/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Рефлексивно-деятельностный подход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активной жизненной позиции, самостоятельности, через включение обучающегося в деятельность профориентационной направленности</a:t>
          </a:r>
        </a:p>
      </dgm:t>
    </dgm:pt>
    <dgm:pt modelId="{6F59D127-087B-4BEA-A34C-8EF002D97CCB}" type="parTrans" cxnId="{C79CF965-3532-4134-9A43-87447F810DE9}">
      <dgm:prSet/>
      <dgm:spPr/>
      <dgm:t>
        <a:bodyPr/>
        <a:lstStyle/>
        <a:p>
          <a:endParaRPr lang="ru-RU"/>
        </a:p>
      </dgm:t>
    </dgm:pt>
    <dgm:pt modelId="{DF1EA6CF-9B58-4F29-AEE6-2BE3AA65DB2D}" type="sibTrans" cxnId="{C79CF965-3532-4134-9A43-87447F810DE9}">
      <dgm:prSet/>
      <dgm:spPr/>
      <dgm:t>
        <a:bodyPr/>
        <a:lstStyle/>
        <a:p>
          <a:endParaRPr lang="ru-RU"/>
        </a:p>
      </dgm:t>
    </dgm:pt>
    <dgm:pt modelId="{D64A18A7-2EE0-453E-969C-424E5010AD15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Субъектно-ориентированный подход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субъектной позиции обучающегося, умения самостоятельно принимать решения и нести за них ответственность</a:t>
          </a:r>
        </a:p>
      </dgm:t>
    </dgm:pt>
    <dgm:pt modelId="{FC0815A0-F270-408A-9308-CC6BB6D9BEAF}" type="parTrans" cxnId="{D8A53711-6E45-43E5-8798-F29B4D47A219}">
      <dgm:prSet/>
      <dgm:spPr/>
      <dgm:t>
        <a:bodyPr/>
        <a:lstStyle/>
        <a:p>
          <a:endParaRPr lang="ru-RU"/>
        </a:p>
      </dgm:t>
    </dgm:pt>
    <dgm:pt modelId="{44F1E71C-067D-4DBC-8264-F09F43498FB3}" type="sibTrans" cxnId="{D8A53711-6E45-43E5-8798-F29B4D47A219}">
      <dgm:prSet/>
      <dgm:spPr/>
      <dgm:t>
        <a:bodyPr/>
        <a:lstStyle/>
        <a:p>
          <a:endParaRPr lang="ru-RU"/>
        </a:p>
      </dgm:t>
    </dgm:pt>
    <dgm:pt modelId="{A535E91C-12E0-434D-8CC3-011A64185EDF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Ортобиотический подход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перевод фокуса внимания с ограничений здоровья на сильные стороны и возможности, не игнорируя, но не преувеличивая свои ограничения</a:t>
          </a:r>
        </a:p>
      </dgm:t>
    </dgm:pt>
    <dgm:pt modelId="{E549DEBD-8425-4F71-B6E7-20972697AFD6}" type="parTrans" cxnId="{9A008447-7ACD-4EA8-AFF7-92677DCC29D6}">
      <dgm:prSet/>
      <dgm:spPr/>
      <dgm:t>
        <a:bodyPr/>
        <a:lstStyle/>
        <a:p>
          <a:endParaRPr lang="ru-RU"/>
        </a:p>
      </dgm:t>
    </dgm:pt>
    <dgm:pt modelId="{6208E80D-B38A-4B12-BEF3-7EF94E39CA60}" type="sibTrans" cxnId="{9A008447-7ACD-4EA8-AFF7-92677DCC29D6}">
      <dgm:prSet/>
      <dgm:spPr/>
      <dgm:t>
        <a:bodyPr/>
        <a:lstStyle/>
        <a:p>
          <a:endParaRPr lang="ru-RU"/>
        </a:p>
      </dgm:t>
    </dgm:pt>
    <dgm:pt modelId="{12E03279-E1E4-4C05-972C-71F8E5925617}" type="pres">
      <dgm:prSet presAssocID="{1A0C0D7A-5F13-4C43-84C4-23911C487126}" presName="Name0" presStyleCnt="0">
        <dgm:presLayoutVars>
          <dgm:dir/>
          <dgm:animLvl val="lvl"/>
          <dgm:resizeHandles val="exact"/>
        </dgm:presLayoutVars>
      </dgm:prSet>
      <dgm:spPr/>
    </dgm:pt>
    <dgm:pt modelId="{2E6A1BD9-2E23-4969-B9F8-3211557B254A}" type="pres">
      <dgm:prSet presAssocID="{58F3E4C2-85A0-4BFB-8D4A-A74752C398B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F6F6FB7-2A61-4494-936E-2D9196BCCB5D}" type="pres">
      <dgm:prSet presAssocID="{DF1EA6CF-9B58-4F29-AEE6-2BE3AA65DB2D}" presName="parTxOnlySpace" presStyleCnt="0"/>
      <dgm:spPr/>
    </dgm:pt>
    <dgm:pt modelId="{B0244936-68B7-4631-A0A2-18A69C1D99A2}" type="pres">
      <dgm:prSet presAssocID="{D64A18A7-2EE0-453E-969C-424E5010AD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0814238-A0A7-4605-A18E-90BF770AFA11}" type="pres">
      <dgm:prSet presAssocID="{44F1E71C-067D-4DBC-8264-F09F43498FB3}" presName="parTxOnlySpace" presStyleCnt="0"/>
      <dgm:spPr/>
    </dgm:pt>
    <dgm:pt modelId="{45E3AA7A-B17B-4421-A582-0F078DFC48B8}" type="pres">
      <dgm:prSet presAssocID="{A535E91C-12E0-434D-8CC3-011A64185E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8A53711-6E45-43E5-8798-F29B4D47A219}" srcId="{1A0C0D7A-5F13-4C43-84C4-23911C487126}" destId="{D64A18A7-2EE0-453E-969C-424E5010AD15}" srcOrd="1" destOrd="0" parTransId="{FC0815A0-F270-408A-9308-CC6BB6D9BEAF}" sibTransId="{44F1E71C-067D-4DBC-8264-F09F43498FB3}"/>
    <dgm:cxn modelId="{9225C125-3CCE-47A2-850B-DBE6DA8A7255}" type="presOf" srcId="{58F3E4C2-85A0-4BFB-8D4A-A74752C398B8}" destId="{2E6A1BD9-2E23-4969-B9F8-3211557B254A}" srcOrd="0" destOrd="0" presId="urn:microsoft.com/office/officeart/2005/8/layout/chevron1"/>
    <dgm:cxn modelId="{A440592F-92FD-4C0C-9EF0-EAB191DA17BE}" type="presOf" srcId="{1A0C0D7A-5F13-4C43-84C4-23911C487126}" destId="{12E03279-E1E4-4C05-972C-71F8E5925617}" srcOrd="0" destOrd="0" presId="urn:microsoft.com/office/officeart/2005/8/layout/chevron1"/>
    <dgm:cxn modelId="{2C21F762-0A08-4FA3-BBC7-A7BB8E4CF236}" type="presOf" srcId="{D64A18A7-2EE0-453E-969C-424E5010AD15}" destId="{B0244936-68B7-4631-A0A2-18A69C1D99A2}" srcOrd="0" destOrd="0" presId="urn:microsoft.com/office/officeart/2005/8/layout/chevron1"/>
    <dgm:cxn modelId="{C79CF965-3532-4134-9A43-87447F810DE9}" srcId="{1A0C0D7A-5F13-4C43-84C4-23911C487126}" destId="{58F3E4C2-85A0-4BFB-8D4A-A74752C398B8}" srcOrd="0" destOrd="0" parTransId="{6F59D127-087B-4BEA-A34C-8EF002D97CCB}" sibTransId="{DF1EA6CF-9B58-4F29-AEE6-2BE3AA65DB2D}"/>
    <dgm:cxn modelId="{9A008447-7ACD-4EA8-AFF7-92677DCC29D6}" srcId="{1A0C0D7A-5F13-4C43-84C4-23911C487126}" destId="{A535E91C-12E0-434D-8CC3-011A64185EDF}" srcOrd="2" destOrd="0" parTransId="{E549DEBD-8425-4F71-B6E7-20972697AFD6}" sibTransId="{6208E80D-B38A-4B12-BEF3-7EF94E39CA60}"/>
    <dgm:cxn modelId="{497CA795-547C-4D02-94FF-A4E06E53746D}" type="presOf" srcId="{A535E91C-12E0-434D-8CC3-011A64185EDF}" destId="{45E3AA7A-B17B-4421-A582-0F078DFC48B8}" srcOrd="0" destOrd="0" presId="urn:microsoft.com/office/officeart/2005/8/layout/chevron1"/>
    <dgm:cxn modelId="{F14C3E2F-2EC6-4C33-B225-83DD871A509A}" type="presParOf" srcId="{12E03279-E1E4-4C05-972C-71F8E5925617}" destId="{2E6A1BD9-2E23-4969-B9F8-3211557B254A}" srcOrd="0" destOrd="0" presId="urn:microsoft.com/office/officeart/2005/8/layout/chevron1"/>
    <dgm:cxn modelId="{84F4D90D-9719-437E-B48E-7D37AC8362C7}" type="presParOf" srcId="{12E03279-E1E4-4C05-972C-71F8E5925617}" destId="{4F6F6FB7-2A61-4494-936E-2D9196BCCB5D}" srcOrd="1" destOrd="0" presId="urn:microsoft.com/office/officeart/2005/8/layout/chevron1"/>
    <dgm:cxn modelId="{FDD3D153-A6FE-4B54-8237-DD7F1D296939}" type="presParOf" srcId="{12E03279-E1E4-4C05-972C-71F8E5925617}" destId="{B0244936-68B7-4631-A0A2-18A69C1D99A2}" srcOrd="2" destOrd="0" presId="urn:microsoft.com/office/officeart/2005/8/layout/chevron1"/>
    <dgm:cxn modelId="{2ED90372-1CC7-4EBD-B316-967CF6469E83}" type="presParOf" srcId="{12E03279-E1E4-4C05-972C-71F8E5925617}" destId="{70814238-A0A7-4605-A18E-90BF770AFA11}" srcOrd="3" destOrd="0" presId="urn:microsoft.com/office/officeart/2005/8/layout/chevron1"/>
    <dgm:cxn modelId="{FF0DAFB9-5D19-40BB-9A4C-82EDE48D0353}" type="presParOf" srcId="{12E03279-E1E4-4C05-972C-71F8E5925617}" destId="{45E3AA7A-B17B-4421-A582-0F078DFC48B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A571B-DA21-4E44-8896-791E827E60C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72765-415D-40F6-BCFF-013E76D8D9A2}">
      <dgm:prSet phldrT="[Текст]"/>
      <dgm:spPr/>
      <dgm:t>
        <a:bodyPr/>
        <a:lstStyle/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«Секреты» выбора профессии </a:t>
          </a:r>
        </a:p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(3 ч) </a:t>
          </a:r>
          <a:endParaRPr lang="ru-RU" dirty="0"/>
        </a:p>
      </dgm:t>
    </dgm:pt>
    <dgm:pt modelId="{8D7F2EE1-4D82-4773-BFFD-E0565E0B2364}" type="parTrans" cxnId="{2D705D9E-AABA-4662-939F-5846049E9FB6}">
      <dgm:prSet/>
      <dgm:spPr/>
      <dgm:t>
        <a:bodyPr/>
        <a:lstStyle/>
        <a:p>
          <a:endParaRPr lang="ru-RU"/>
        </a:p>
      </dgm:t>
    </dgm:pt>
    <dgm:pt modelId="{37E710AC-6518-4113-BFE5-D230FBD9893C}" type="sibTrans" cxnId="{2D705D9E-AABA-4662-939F-5846049E9FB6}">
      <dgm:prSet/>
      <dgm:spPr/>
      <dgm:t>
        <a:bodyPr/>
        <a:lstStyle/>
        <a:p>
          <a:endParaRPr lang="ru-RU"/>
        </a:p>
      </dgm:t>
    </dgm:pt>
    <dgm:pt modelId="{DCBABDA4-3265-4565-BDD8-7DE512820BCC}">
      <dgm:prSet phldrT="[Текст]"/>
      <dgm:spPr/>
      <dgm:t>
        <a:bodyPr/>
        <a:lstStyle/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Представление о себе и проблема выбора профессии </a:t>
          </a:r>
        </a:p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(7 ч)</a:t>
          </a:r>
          <a:endParaRPr lang="ru-RU" dirty="0"/>
        </a:p>
      </dgm:t>
    </dgm:pt>
    <dgm:pt modelId="{C2965511-287E-4111-B54B-E1FFE6971BF0}" type="parTrans" cxnId="{D514E191-2CA8-4EC3-A4AB-9B76BFCFC5F4}">
      <dgm:prSet/>
      <dgm:spPr/>
      <dgm:t>
        <a:bodyPr/>
        <a:lstStyle/>
        <a:p>
          <a:endParaRPr lang="ru-RU"/>
        </a:p>
      </dgm:t>
    </dgm:pt>
    <dgm:pt modelId="{FB720FA9-46BE-46F0-AE76-A448626F4776}" type="sibTrans" cxnId="{D514E191-2CA8-4EC3-A4AB-9B76BFCFC5F4}">
      <dgm:prSet/>
      <dgm:spPr/>
      <dgm:t>
        <a:bodyPr/>
        <a:lstStyle/>
        <a:p>
          <a:endParaRPr lang="ru-RU"/>
        </a:p>
      </dgm:t>
    </dgm:pt>
    <dgm:pt modelId="{B6E1E849-1FF0-40A9-A26A-88EA9E9A496A}">
      <dgm:prSet phldrT="[Текст]"/>
      <dgm:spPr/>
      <dgm:t>
        <a:bodyPr/>
        <a:lstStyle/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Мир профессионального труда </a:t>
          </a:r>
        </a:p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(6 ч)</a:t>
          </a:r>
          <a:endParaRPr lang="ru-RU" dirty="0"/>
        </a:p>
      </dgm:t>
    </dgm:pt>
    <dgm:pt modelId="{17CAF8DE-3A1A-4F6B-98FD-77F65720C399}" type="parTrans" cxnId="{91CCE4C2-962C-485C-86AF-F4FBD2EC870C}">
      <dgm:prSet/>
      <dgm:spPr/>
      <dgm:t>
        <a:bodyPr/>
        <a:lstStyle/>
        <a:p>
          <a:endParaRPr lang="ru-RU"/>
        </a:p>
      </dgm:t>
    </dgm:pt>
    <dgm:pt modelId="{4925A83F-B68E-4838-8728-76C3CA335E06}" type="sibTrans" cxnId="{91CCE4C2-962C-485C-86AF-F4FBD2EC870C}">
      <dgm:prSet/>
      <dgm:spPr/>
      <dgm:t>
        <a:bodyPr/>
        <a:lstStyle/>
        <a:p>
          <a:endParaRPr lang="ru-RU"/>
        </a:p>
      </dgm:t>
    </dgm:pt>
    <dgm:pt modelId="{33BAB905-E21E-4D57-8EB1-B60B8F87B108}">
      <dgm:prSet phldrT="[Текст]"/>
      <dgm:spPr/>
      <dgm:t>
        <a:bodyPr/>
        <a:lstStyle/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Встречи с представителями отдельных профессий </a:t>
          </a:r>
        </a:p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(6 ч)</a:t>
          </a:r>
          <a:endParaRPr lang="ru-RU" dirty="0"/>
        </a:p>
      </dgm:t>
    </dgm:pt>
    <dgm:pt modelId="{C84142C0-352B-4611-86F1-FAA9C481DE78}" type="parTrans" cxnId="{72A6B89A-010C-4C71-AA93-E683A6421F15}">
      <dgm:prSet/>
      <dgm:spPr/>
      <dgm:t>
        <a:bodyPr/>
        <a:lstStyle/>
        <a:p>
          <a:endParaRPr lang="ru-RU"/>
        </a:p>
      </dgm:t>
    </dgm:pt>
    <dgm:pt modelId="{E119A470-7D09-4C30-B205-35D2E3358D77}" type="sibTrans" cxnId="{72A6B89A-010C-4C71-AA93-E683A6421F15}">
      <dgm:prSet/>
      <dgm:spPr/>
      <dgm:t>
        <a:bodyPr/>
        <a:lstStyle/>
        <a:p>
          <a:endParaRPr lang="ru-RU"/>
        </a:p>
      </dgm:t>
    </dgm:pt>
    <dgm:pt modelId="{7150A4AF-4049-424D-BFF3-10FC4E646510}">
      <dgm:prSet phldrT="[Текст]"/>
      <dgm:spPr/>
      <dgm:t>
        <a:bodyPr/>
        <a:lstStyle/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Планирование профессионального пути </a:t>
          </a:r>
        </a:p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(3 ч)</a:t>
          </a:r>
          <a:endParaRPr lang="ru-RU" dirty="0"/>
        </a:p>
      </dgm:t>
    </dgm:pt>
    <dgm:pt modelId="{15C2509B-98E3-405F-9CB6-398E2F983344}" type="parTrans" cxnId="{685BCF82-3B53-45F4-976A-5FDA61D395C5}">
      <dgm:prSet/>
      <dgm:spPr/>
      <dgm:t>
        <a:bodyPr/>
        <a:lstStyle/>
        <a:p>
          <a:endParaRPr lang="ru-RU"/>
        </a:p>
      </dgm:t>
    </dgm:pt>
    <dgm:pt modelId="{613E5533-940F-4644-ACC4-B8A85B7E0BB4}" type="sibTrans" cxnId="{685BCF82-3B53-45F4-976A-5FDA61D395C5}">
      <dgm:prSet/>
      <dgm:spPr/>
      <dgm:t>
        <a:bodyPr/>
        <a:lstStyle/>
        <a:p>
          <a:endParaRPr lang="ru-RU"/>
        </a:p>
      </dgm:t>
    </dgm:pt>
    <dgm:pt modelId="{5C08E777-69FB-40C5-B84B-B615569462CD}">
      <dgm:prSet/>
      <dgm:spPr/>
      <dgm:t>
        <a:bodyPr/>
        <a:lstStyle/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Личностно-ориентированный проект по теме «Мой шаг в будущее» </a:t>
          </a:r>
        </a:p>
        <a:p>
          <a:r>
            <a: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(5 ч) </a:t>
          </a:r>
          <a:endParaRPr lang="ru-RU" dirty="0"/>
        </a:p>
      </dgm:t>
    </dgm:pt>
    <dgm:pt modelId="{F3E62EAC-1753-4DED-A6F2-A9B0D681A695}" type="parTrans" cxnId="{4E7CB48B-9AAB-465C-BA63-8FC62F14D931}">
      <dgm:prSet/>
      <dgm:spPr/>
      <dgm:t>
        <a:bodyPr/>
        <a:lstStyle/>
        <a:p>
          <a:endParaRPr lang="ru-RU"/>
        </a:p>
      </dgm:t>
    </dgm:pt>
    <dgm:pt modelId="{BDFD4D8C-0D39-4763-9955-D4DFB455B089}" type="sibTrans" cxnId="{4E7CB48B-9AAB-465C-BA63-8FC62F14D931}">
      <dgm:prSet/>
      <dgm:spPr/>
      <dgm:t>
        <a:bodyPr/>
        <a:lstStyle/>
        <a:p>
          <a:endParaRPr lang="ru-RU"/>
        </a:p>
      </dgm:t>
    </dgm:pt>
    <dgm:pt modelId="{C1414478-EAC0-43AD-BABB-463EF89B2497}" type="pres">
      <dgm:prSet presAssocID="{56BA571B-DA21-4E44-8896-791E827E60C5}" presName="diagram" presStyleCnt="0">
        <dgm:presLayoutVars>
          <dgm:dir/>
          <dgm:resizeHandles val="exact"/>
        </dgm:presLayoutVars>
      </dgm:prSet>
      <dgm:spPr/>
    </dgm:pt>
    <dgm:pt modelId="{BD2974BF-1BBC-4BFB-924D-19ABE1B45CE0}" type="pres">
      <dgm:prSet presAssocID="{B1F72765-415D-40F6-BCFF-013E76D8D9A2}" presName="node" presStyleLbl="node1" presStyleIdx="0" presStyleCnt="6">
        <dgm:presLayoutVars>
          <dgm:bulletEnabled val="1"/>
        </dgm:presLayoutVars>
      </dgm:prSet>
      <dgm:spPr/>
    </dgm:pt>
    <dgm:pt modelId="{325B088D-E76D-4389-B159-9D78FFB2C872}" type="pres">
      <dgm:prSet presAssocID="{37E710AC-6518-4113-BFE5-D230FBD9893C}" presName="sibTrans" presStyleLbl="sibTrans2D1" presStyleIdx="0" presStyleCnt="5"/>
      <dgm:spPr/>
    </dgm:pt>
    <dgm:pt modelId="{C10197CB-D23B-43DE-8B4C-5EA8C4971E0C}" type="pres">
      <dgm:prSet presAssocID="{37E710AC-6518-4113-BFE5-D230FBD9893C}" presName="connectorText" presStyleLbl="sibTrans2D1" presStyleIdx="0" presStyleCnt="5"/>
      <dgm:spPr/>
    </dgm:pt>
    <dgm:pt modelId="{C99E5DA7-4CBA-4B3C-A632-4B0BFC048AA5}" type="pres">
      <dgm:prSet presAssocID="{DCBABDA4-3265-4565-BDD8-7DE512820BCC}" presName="node" presStyleLbl="node1" presStyleIdx="1" presStyleCnt="6">
        <dgm:presLayoutVars>
          <dgm:bulletEnabled val="1"/>
        </dgm:presLayoutVars>
      </dgm:prSet>
      <dgm:spPr/>
    </dgm:pt>
    <dgm:pt modelId="{6C80FEBC-625A-4681-AEF6-C6FD72C39900}" type="pres">
      <dgm:prSet presAssocID="{FB720FA9-46BE-46F0-AE76-A448626F4776}" presName="sibTrans" presStyleLbl="sibTrans2D1" presStyleIdx="1" presStyleCnt="5"/>
      <dgm:spPr/>
    </dgm:pt>
    <dgm:pt modelId="{170C7636-9780-45F8-8E1A-351FCF4BD5DA}" type="pres">
      <dgm:prSet presAssocID="{FB720FA9-46BE-46F0-AE76-A448626F4776}" presName="connectorText" presStyleLbl="sibTrans2D1" presStyleIdx="1" presStyleCnt="5"/>
      <dgm:spPr/>
    </dgm:pt>
    <dgm:pt modelId="{76B2376A-4D10-4198-ADBE-BFE8EDC25A17}" type="pres">
      <dgm:prSet presAssocID="{B6E1E849-1FF0-40A9-A26A-88EA9E9A496A}" presName="node" presStyleLbl="node1" presStyleIdx="2" presStyleCnt="6">
        <dgm:presLayoutVars>
          <dgm:bulletEnabled val="1"/>
        </dgm:presLayoutVars>
      </dgm:prSet>
      <dgm:spPr/>
    </dgm:pt>
    <dgm:pt modelId="{F619F821-92F1-43D6-B490-3C3CCC2EC2C3}" type="pres">
      <dgm:prSet presAssocID="{4925A83F-B68E-4838-8728-76C3CA335E06}" presName="sibTrans" presStyleLbl="sibTrans2D1" presStyleIdx="2" presStyleCnt="5"/>
      <dgm:spPr/>
    </dgm:pt>
    <dgm:pt modelId="{5631634C-DE78-4109-BBEA-BDDE732AF040}" type="pres">
      <dgm:prSet presAssocID="{4925A83F-B68E-4838-8728-76C3CA335E06}" presName="connectorText" presStyleLbl="sibTrans2D1" presStyleIdx="2" presStyleCnt="5"/>
      <dgm:spPr/>
    </dgm:pt>
    <dgm:pt modelId="{92664A2A-675A-45BE-BE8C-10A7CC979778}" type="pres">
      <dgm:prSet presAssocID="{33BAB905-E21E-4D57-8EB1-B60B8F87B108}" presName="node" presStyleLbl="node1" presStyleIdx="3" presStyleCnt="6">
        <dgm:presLayoutVars>
          <dgm:bulletEnabled val="1"/>
        </dgm:presLayoutVars>
      </dgm:prSet>
      <dgm:spPr/>
    </dgm:pt>
    <dgm:pt modelId="{3715EE49-4D57-4594-BB79-F5936015529A}" type="pres">
      <dgm:prSet presAssocID="{E119A470-7D09-4C30-B205-35D2E3358D77}" presName="sibTrans" presStyleLbl="sibTrans2D1" presStyleIdx="3" presStyleCnt="5"/>
      <dgm:spPr/>
    </dgm:pt>
    <dgm:pt modelId="{A032A716-76A8-429D-8B60-240B4B931BE7}" type="pres">
      <dgm:prSet presAssocID="{E119A470-7D09-4C30-B205-35D2E3358D77}" presName="connectorText" presStyleLbl="sibTrans2D1" presStyleIdx="3" presStyleCnt="5"/>
      <dgm:spPr/>
    </dgm:pt>
    <dgm:pt modelId="{C171F3EF-77B7-427B-950F-D625CBC60697}" type="pres">
      <dgm:prSet presAssocID="{7150A4AF-4049-424D-BFF3-10FC4E646510}" presName="node" presStyleLbl="node1" presStyleIdx="4" presStyleCnt="6">
        <dgm:presLayoutVars>
          <dgm:bulletEnabled val="1"/>
        </dgm:presLayoutVars>
      </dgm:prSet>
      <dgm:spPr/>
    </dgm:pt>
    <dgm:pt modelId="{E6AC048E-CDF6-4EC4-94E1-E7B01E14CAFC}" type="pres">
      <dgm:prSet presAssocID="{613E5533-940F-4644-ACC4-B8A85B7E0BB4}" presName="sibTrans" presStyleLbl="sibTrans2D1" presStyleIdx="4" presStyleCnt="5"/>
      <dgm:spPr/>
    </dgm:pt>
    <dgm:pt modelId="{788B8383-B538-4190-8895-9465CA6542FF}" type="pres">
      <dgm:prSet presAssocID="{613E5533-940F-4644-ACC4-B8A85B7E0BB4}" presName="connectorText" presStyleLbl="sibTrans2D1" presStyleIdx="4" presStyleCnt="5"/>
      <dgm:spPr/>
    </dgm:pt>
    <dgm:pt modelId="{4AE936BA-BCF4-410B-8E2B-FA85FB73D7D6}" type="pres">
      <dgm:prSet presAssocID="{5C08E777-69FB-40C5-B84B-B615569462CD}" presName="node" presStyleLbl="node1" presStyleIdx="5" presStyleCnt="6">
        <dgm:presLayoutVars>
          <dgm:bulletEnabled val="1"/>
        </dgm:presLayoutVars>
      </dgm:prSet>
      <dgm:spPr/>
    </dgm:pt>
  </dgm:ptLst>
  <dgm:cxnLst>
    <dgm:cxn modelId="{B59C7900-9891-432E-9DF4-9FD9D20F902E}" type="presOf" srcId="{E119A470-7D09-4C30-B205-35D2E3358D77}" destId="{A032A716-76A8-429D-8B60-240B4B931BE7}" srcOrd="1" destOrd="0" presId="urn:microsoft.com/office/officeart/2005/8/layout/process5"/>
    <dgm:cxn modelId="{1639A409-6B8C-44EB-9305-D118FF46E4E3}" type="presOf" srcId="{FB720FA9-46BE-46F0-AE76-A448626F4776}" destId="{6C80FEBC-625A-4681-AEF6-C6FD72C39900}" srcOrd="0" destOrd="0" presId="urn:microsoft.com/office/officeart/2005/8/layout/process5"/>
    <dgm:cxn modelId="{761E3A14-A971-494D-8679-7D8247FC0BD0}" type="presOf" srcId="{7150A4AF-4049-424D-BFF3-10FC4E646510}" destId="{C171F3EF-77B7-427B-950F-D625CBC60697}" srcOrd="0" destOrd="0" presId="urn:microsoft.com/office/officeart/2005/8/layout/process5"/>
    <dgm:cxn modelId="{AF82EF1B-EB72-4C83-95DC-E023B7760B86}" type="presOf" srcId="{33BAB905-E21E-4D57-8EB1-B60B8F87B108}" destId="{92664A2A-675A-45BE-BE8C-10A7CC979778}" srcOrd="0" destOrd="0" presId="urn:microsoft.com/office/officeart/2005/8/layout/process5"/>
    <dgm:cxn modelId="{5BFB2F38-820C-4010-BCDD-DA2F1700B6D7}" type="presOf" srcId="{613E5533-940F-4644-ACC4-B8A85B7E0BB4}" destId="{788B8383-B538-4190-8895-9465CA6542FF}" srcOrd="1" destOrd="0" presId="urn:microsoft.com/office/officeart/2005/8/layout/process5"/>
    <dgm:cxn modelId="{E15E8F62-3846-4FEA-A0CF-ADEC1E20600A}" type="presOf" srcId="{B1F72765-415D-40F6-BCFF-013E76D8D9A2}" destId="{BD2974BF-1BBC-4BFB-924D-19ABE1B45CE0}" srcOrd="0" destOrd="0" presId="urn:microsoft.com/office/officeart/2005/8/layout/process5"/>
    <dgm:cxn modelId="{685BCF82-3B53-45F4-976A-5FDA61D395C5}" srcId="{56BA571B-DA21-4E44-8896-791E827E60C5}" destId="{7150A4AF-4049-424D-BFF3-10FC4E646510}" srcOrd="4" destOrd="0" parTransId="{15C2509B-98E3-405F-9CB6-398E2F983344}" sibTransId="{613E5533-940F-4644-ACC4-B8A85B7E0BB4}"/>
    <dgm:cxn modelId="{F6CEA48B-4734-4EAA-9FD5-C27205A1DCB1}" type="presOf" srcId="{FB720FA9-46BE-46F0-AE76-A448626F4776}" destId="{170C7636-9780-45F8-8E1A-351FCF4BD5DA}" srcOrd="1" destOrd="0" presId="urn:microsoft.com/office/officeart/2005/8/layout/process5"/>
    <dgm:cxn modelId="{4E7CB48B-9AAB-465C-BA63-8FC62F14D931}" srcId="{56BA571B-DA21-4E44-8896-791E827E60C5}" destId="{5C08E777-69FB-40C5-B84B-B615569462CD}" srcOrd="5" destOrd="0" parTransId="{F3E62EAC-1753-4DED-A6F2-A9B0D681A695}" sibTransId="{BDFD4D8C-0D39-4763-9955-D4DFB455B089}"/>
    <dgm:cxn modelId="{6DDB398F-9977-4CFE-B40F-91EBF16B8759}" type="presOf" srcId="{4925A83F-B68E-4838-8728-76C3CA335E06}" destId="{F619F821-92F1-43D6-B490-3C3CCC2EC2C3}" srcOrd="0" destOrd="0" presId="urn:microsoft.com/office/officeart/2005/8/layout/process5"/>
    <dgm:cxn modelId="{D514E191-2CA8-4EC3-A4AB-9B76BFCFC5F4}" srcId="{56BA571B-DA21-4E44-8896-791E827E60C5}" destId="{DCBABDA4-3265-4565-BDD8-7DE512820BCC}" srcOrd="1" destOrd="0" parTransId="{C2965511-287E-4111-B54B-E1FFE6971BF0}" sibTransId="{FB720FA9-46BE-46F0-AE76-A448626F4776}"/>
    <dgm:cxn modelId="{884D2597-BCC8-4107-BAD3-D46906A9A571}" type="presOf" srcId="{613E5533-940F-4644-ACC4-B8A85B7E0BB4}" destId="{E6AC048E-CDF6-4EC4-94E1-E7B01E14CAFC}" srcOrd="0" destOrd="0" presId="urn:microsoft.com/office/officeart/2005/8/layout/process5"/>
    <dgm:cxn modelId="{72A6B89A-010C-4C71-AA93-E683A6421F15}" srcId="{56BA571B-DA21-4E44-8896-791E827E60C5}" destId="{33BAB905-E21E-4D57-8EB1-B60B8F87B108}" srcOrd="3" destOrd="0" parTransId="{C84142C0-352B-4611-86F1-FAA9C481DE78}" sibTransId="{E119A470-7D09-4C30-B205-35D2E3358D77}"/>
    <dgm:cxn modelId="{2D705D9E-AABA-4662-939F-5846049E9FB6}" srcId="{56BA571B-DA21-4E44-8896-791E827E60C5}" destId="{B1F72765-415D-40F6-BCFF-013E76D8D9A2}" srcOrd="0" destOrd="0" parTransId="{8D7F2EE1-4D82-4773-BFFD-E0565E0B2364}" sibTransId="{37E710AC-6518-4113-BFE5-D230FBD9893C}"/>
    <dgm:cxn modelId="{063BD39E-2621-4E90-B55A-52053D2DFF38}" type="presOf" srcId="{4925A83F-B68E-4838-8728-76C3CA335E06}" destId="{5631634C-DE78-4109-BBEA-BDDE732AF040}" srcOrd="1" destOrd="0" presId="urn:microsoft.com/office/officeart/2005/8/layout/process5"/>
    <dgm:cxn modelId="{91CCE4C2-962C-485C-86AF-F4FBD2EC870C}" srcId="{56BA571B-DA21-4E44-8896-791E827E60C5}" destId="{B6E1E849-1FF0-40A9-A26A-88EA9E9A496A}" srcOrd="2" destOrd="0" parTransId="{17CAF8DE-3A1A-4F6B-98FD-77F65720C399}" sibTransId="{4925A83F-B68E-4838-8728-76C3CA335E06}"/>
    <dgm:cxn modelId="{FAEBF2C6-AD64-4B9B-9E05-E6A4AFB97205}" type="presOf" srcId="{DCBABDA4-3265-4565-BDD8-7DE512820BCC}" destId="{C99E5DA7-4CBA-4B3C-A632-4B0BFC048AA5}" srcOrd="0" destOrd="0" presId="urn:microsoft.com/office/officeart/2005/8/layout/process5"/>
    <dgm:cxn modelId="{BB3310D1-2AE9-40D6-A7D5-4836377F80E9}" type="presOf" srcId="{B6E1E849-1FF0-40A9-A26A-88EA9E9A496A}" destId="{76B2376A-4D10-4198-ADBE-BFE8EDC25A17}" srcOrd="0" destOrd="0" presId="urn:microsoft.com/office/officeart/2005/8/layout/process5"/>
    <dgm:cxn modelId="{65D94EDD-5EAA-49E7-BB72-CB8E14862044}" type="presOf" srcId="{37E710AC-6518-4113-BFE5-D230FBD9893C}" destId="{C10197CB-D23B-43DE-8B4C-5EA8C4971E0C}" srcOrd="1" destOrd="0" presId="urn:microsoft.com/office/officeart/2005/8/layout/process5"/>
    <dgm:cxn modelId="{252A9BDF-D277-4EF4-B004-2C8F24746780}" type="presOf" srcId="{37E710AC-6518-4113-BFE5-D230FBD9893C}" destId="{325B088D-E76D-4389-B159-9D78FFB2C872}" srcOrd="0" destOrd="0" presId="urn:microsoft.com/office/officeart/2005/8/layout/process5"/>
    <dgm:cxn modelId="{3AAFE1E6-D426-45FA-AEF9-EE07C55A1B25}" type="presOf" srcId="{E119A470-7D09-4C30-B205-35D2E3358D77}" destId="{3715EE49-4D57-4594-BB79-F5936015529A}" srcOrd="0" destOrd="0" presId="urn:microsoft.com/office/officeart/2005/8/layout/process5"/>
    <dgm:cxn modelId="{21C86BEC-F58F-4595-83D5-08C1B5B8AFD7}" type="presOf" srcId="{5C08E777-69FB-40C5-B84B-B615569462CD}" destId="{4AE936BA-BCF4-410B-8E2B-FA85FB73D7D6}" srcOrd="0" destOrd="0" presId="urn:microsoft.com/office/officeart/2005/8/layout/process5"/>
    <dgm:cxn modelId="{1F0BECEF-67D6-4AE9-9AB9-C818ACF4A3A6}" type="presOf" srcId="{56BA571B-DA21-4E44-8896-791E827E60C5}" destId="{C1414478-EAC0-43AD-BABB-463EF89B2497}" srcOrd="0" destOrd="0" presId="urn:microsoft.com/office/officeart/2005/8/layout/process5"/>
    <dgm:cxn modelId="{68DF0066-F689-4460-AB06-B04DD6A03A75}" type="presParOf" srcId="{C1414478-EAC0-43AD-BABB-463EF89B2497}" destId="{BD2974BF-1BBC-4BFB-924D-19ABE1B45CE0}" srcOrd="0" destOrd="0" presId="urn:microsoft.com/office/officeart/2005/8/layout/process5"/>
    <dgm:cxn modelId="{A904287B-7150-4B40-AE42-66EA8EDF657E}" type="presParOf" srcId="{C1414478-EAC0-43AD-BABB-463EF89B2497}" destId="{325B088D-E76D-4389-B159-9D78FFB2C872}" srcOrd="1" destOrd="0" presId="urn:microsoft.com/office/officeart/2005/8/layout/process5"/>
    <dgm:cxn modelId="{3E1B6859-CA99-406D-95BD-445F9A657547}" type="presParOf" srcId="{325B088D-E76D-4389-B159-9D78FFB2C872}" destId="{C10197CB-D23B-43DE-8B4C-5EA8C4971E0C}" srcOrd="0" destOrd="0" presId="urn:microsoft.com/office/officeart/2005/8/layout/process5"/>
    <dgm:cxn modelId="{6F3418FE-51D8-4A03-A4D8-4222EC4E3DAC}" type="presParOf" srcId="{C1414478-EAC0-43AD-BABB-463EF89B2497}" destId="{C99E5DA7-4CBA-4B3C-A632-4B0BFC048AA5}" srcOrd="2" destOrd="0" presId="urn:microsoft.com/office/officeart/2005/8/layout/process5"/>
    <dgm:cxn modelId="{D17E7975-1545-418E-98A7-4C84D2073779}" type="presParOf" srcId="{C1414478-EAC0-43AD-BABB-463EF89B2497}" destId="{6C80FEBC-625A-4681-AEF6-C6FD72C39900}" srcOrd="3" destOrd="0" presId="urn:microsoft.com/office/officeart/2005/8/layout/process5"/>
    <dgm:cxn modelId="{9765FE62-DC04-483D-AAA7-695A99DCBFB4}" type="presParOf" srcId="{6C80FEBC-625A-4681-AEF6-C6FD72C39900}" destId="{170C7636-9780-45F8-8E1A-351FCF4BD5DA}" srcOrd="0" destOrd="0" presId="urn:microsoft.com/office/officeart/2005/8/layout/process5"/>
    <dgm:cxn modelId="{EAF9FF30-0C7A-4A86-A3AD-CD8C06079B08}" type="presParOf" srcId="{C1414478-EAC0-43AD-BABB-463EF89B2497}" destId="{76B2376A-4D10-4198-ADBE-BFE8EDC25A17}" srcOrd="4" destOrd="0" presId="urn:microsoft.com/office/officeart/2005/8/layout/process5"/>
    <dgm:cxn modelId="{D98FC0E7-18DA-48E2-87FB-AF091FC6700F}" type="presParOf" srcId="{C1414478-EAC0-43AD-BABB-463EF89B2497}" destId="{F619F821-92F1-43D6-B490-3C3CCC2EC2C3}" srcOrd="5" destOrd="0" presId="urn:microsoft.com/office/officeart/2005/8/layout/process5"/>
    <dgm:cxn modelId="{620A5091-78EA-4AF7-8A6D-962E9C732502}" type="presParOf" srcId="{F619F821-92F1-43D6-B490-3C3CCC2EC2C3}" destId="{5631634C-DE78-4109-BBEA-BDDE732AF040}" srcOrd="0" destOrd="0" presId="urn:microsoft.com/office/officeart/2005/8/layout/process5"/>
    <dgm:cxn modelId="{06ABAF8F-3F4E-402E-B701-4DA333D59131}" type="presParOf" srcId="{C1414478-EAC0-43AD-BABB-463EF89B2497}" destId="{92664A2A-675A-45BE-BE8C-10A7CC979778}" srcOrd="6" destOrd="0" presId="urn:microsoft.com/office/officeart/2005/8/layout/process5"/>
    <dgm:cxn modelId="{0FA27B65-FD2A-43DF-B79A-210792439300}" type="presParOf" srcId="{C1414478-EAC0-43AD-BABB-463EF89B2497}" destId="{3715EE49-4D57-4594-BB79-F5936015529A}" srcOrd="7" destOrd="0" presId="urn:microsoft.com/office/officeart/2005/8/layout/process5"/>
    <dgm:cxn modelId="{FAEF07A0-1291-4E3A-8D61-7471198DD35A}" type="presParOf" srcId="{3715EE49-4D57-4594-BB79-F5936015529A}" destId="{A032A716-76A8-429D-8B60-240B4B931BE7}" srcOrd="0" destOrd="0" presId="urn:microsoft.com/office/officeart/2005/8/layout/process5"/>
    <dgm:cxn modelId="{DC14DED7-4D7D-4FA2-8BB7-C4D6BAE311BC}" type="presParOf" srcId="{C1414478-EAC0-43AD-BABB-463EF89B2497}" destId="{C171F3EF-77B7-427B-950F-D625CBC60697}" srcOrd="8" destOrd="0" presId="urn:microsoft.com/office/officeart/2005/8/layout/process5"/>
    <dgm:cxn modelId="{CD37CEF6-96A7-4F6F-8F14-78CA0DAF5206}" type="presParOf" srcId="{C1414478-EAC0-43AD-BABB-463EF89B2497}" destId="{E6AC048E-CDF6-4EC4-94E1-E7B01E14CAFC}" srcOrd="9" destOrd="0" presId="urn:microsoft.com/office/officeart/2005/8/layout/process5"/>
    <dgm:cxn modelId="{BD654F27-54C3-477C-9DE7-B97473BE2F32}" type="presParOf" srcId="{E6AC048E-CDF6-4EC4-94E1-E7B01E14CAFC}" destId="{788B8383-B538-4190-8895-9465CA6542FF}" srcOrd="0" destOrd="0" presId="urn:microsoft.com/office/officeart/2005/8/layout/process5"/>
    <dgm:cxn modelId="{56DDB905-FB1D-44B1-A25E-5DA79EFB90F3}" type="presParOf" srcId="{C1414478-EAC0-43AD-BABB-463EF89B2497}" destId="{4AE936BA-BCF4-410B-8E2B-FA85FB73D7D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8E7E3-49E2-403A-AEC0-B4DA52443FF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6DA9F52-EE0F-45D1-8058-84A53223C7A1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3 онлайн-встречи с родителями</a:t>
          </a:r>
        </a:p>
      </dgm:t>
    </dgm:pt>
    <dgm:pt modelId="{B475F857-F791-4D3E-81C5-9EF94E82CCC8}" type="parTrans" cxnId="{E191672E-D823-489D-9C5C-7E8BFE593762}">
      <dgm:prSet/>
      <dgm:spPr/>
      <dgm:t>
        <a:bodyPr/>
        <a:lstStyle/>
        <a:p>
          <a:endParaRPr lang="ru-RU"/>
        </a:p>
      </dgm:t>
    </dgm:pt>
    <dgm:pt modelId="{64BFC298-CEF6-42A0-905A-E620791C9CD4}" type="sibTrans" cxnId="{E191672E-D823-489D-9C5C-7E8BFE593762}">
      <dgm:prSet/>
      <dgm:spPr/>
      <dgm:t>
        <a:bodyPr/>
        <a:lstStyle/>
        <a:p>
          <a:endParaRPr lang="ru-RU"/>
        </a:p>
      </dgm:t>
    </dgm:pt>
    <dgm:pt modelId="{533B4A54-552F-4A21-9802-2B5B4EC2BB24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Группа для родителей в социальных сетях</a:t>
          </a:r>
        </a:p>
      </dgm:t>
    </dgm:pt>
    <dgm:pt modelId="{8862A4C1-A625-481B-8CE9-D7419FA02AED}" type="parTrans" cxnId="{7D780B89-E631-4411-A704-1BC1482BE54B}">
      <dgm:prSet/>
      <dgm:spPr/>
      <dgm:t>
        <a:bodyPr/>
        <a:lstStyle/>
        <a:p>
          <a:endParaRPr lang="ru-RU"/>
        </a:p>
      </dgm:t>
    </dgm:pt>
    <dgm:pt modelId="{E185BCC5-C6CD-4C93-908F-A7FD20A0BE82}" type="sibTrans" cxnId="{7D780B89-E631-4411-A704-1BC1482BE54B}">
      <dgm:prSet/>
      <dgm:spPr/>
      <dgm:t>
        <a:bodyPr/>
        <a:lstStyle/>
        <a:p>
          <a:endParaRPr lang="ru-RU"/>
        </a:p>
      </dgm:t>
    </dgm:pt>
    <dgm:pt modelId="{876C6CFC-3D64-42A0-A980-56D5DF4BCD73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ребят в  образовательных событиях школы, региона, интернет пространства</a:t>
          </a:r>
        </a:p>
      </dgm:t>
    </dgm:pt>
    <dgm:pt modelId="{0F244B4D-3D59-41C4-ADF9-95190759592B}" type="parTrans" cxnId="{F1134FC3-CC85-4147-ACCA-81032D0EFFAE}">
      <dgm:prSet/>
      <dgm:spPr/>
      <dgm:t>
        <a:bodyPr/>
        <a:lstStyle/>
        <a:p>
          <a:endParaRPr lang="ru-RU"/>
        </a:p>
      </dgm:t>
    </dgm:pt>
    <dgm:pt modelId="{6BA8A12A-96E9-4D50-9A80-8046863A96C3}" type="sibTrans" cxnId="{F1134FC3-CC85-4147-ACCA-81032D0EFFAE}">
      <dgm:prSet/>
      <dgm:spPr/>
      <dgm:t>
        <a:bodyPr/>
        <a:lstStyle/>
        <a:p>
          <a:endParaRPr lang="ru-RU"/>
        </a:p>
      </dgm:t>
    </dgm:pt>
    <dgm:pt modelId="{5062789D-E741-4961-872B-8DFBB69F9D3F}" type="pres">
      <dgm:prSet presAssocID="{06B8E7E3-49E2-403A-AEC0-B4DA52443FFC}" presName="arrowDiagram" presStyleCnt="0">
        <dgm:presLayoutVars>
          <dgm:chMax val="5"/>
          <dgm:dir/>
          <dgm:resizeHandles val="exact"/>
        </dgm:presLayoutVars>
      </dgm:prSet>
      <dgm:spPr/>
    </dgm:pt>
    <dgm:pt modelId="{05C21AE2-523F-4E62-B8C9-121461F314F7}" type="pres">
      <dgm:prSet presAssocID="{06B8E7E3-49E2-403A-AEC0-B4DA52443FFC}" presName="arrow" presStyleLbl="bgShp" presStyleIdx="0" presStyleCnt="1" custLinFactNeighborX="-616" custLinFactNeighborY="-17680"/>
      <dgm:spPr/>
    </dgm:pt>
    <dgm:pt modelId="{2132FC13-B9F3-40D4-9DBA-0AA95102BB06}" type="pres">
      <dgm:prSet presAssocID="{06B8E7E3-49E2-403A-AEC0-B4DA52443FFC}" presName="arrowDiagram3" presStyleCnt="0"/>
      <dgm:spPr/>
    </dgm:pt>
    <dgm:pt modelId="{4B9F3E1B-85EA-496A-A449-AB9328AFB651}" type="pres">
      <dgm:prSet presAssocID="{46DA9F52-EE0F-45D1-8058-84A53223C7A1}" presName="bullet3a" presStyleLbl="node1" presStyleIdx="0" presStyleCnt="3"/>
      <dgm:spPr/>
    </dgm:pt>
    <dgm:pt modelId="{2911AE19-7087-4E04-860D-B4E8C483DC7A}" type="pres">
      <dgm:prSet presAssocID="{46DA9F52-EE0F-45D1-8058-84A53223C7A1}" presName="textBox3a" presStyleLbl="revTx" presStyleIdx="0" presStyleCnt="3" custScaleX="174060" custScaleY="54103">
        <dgm:presLayoutVars>
          <dgm:bulletEnabled val="1"/>
        </dgm:presLayoutVars>
      </dgm:prSet>
      <dgm:spPr/>
    </dgm:pt>
    <dgm:pt modelId="{E1470AEB-13EE-4E27-92FC-CFA40372C484}" type="pres">
      <dgm:prSet presAssocID="{533B4A54-552F-4A21-9802-2B5B4EC2BB24}" presName="bullet3b" presStyleLbl="node1" presStyleIdx="1" presStyleCnt="3"/>
      <dgm:spPr/>
    </dgm:pt>
    <dgm:pt modelId="{D289EEFC-0933-4154-A984-DEA7A9BC530A}" type="pres">
      <dgm:prSet presAssocID="{533B4A54-552F-4A21-9802-2B5B4EC2BB24}" presName="textBox3b" presStyleLbl="revTx" presStyleIdx="1" presStyleCnt="3" custScaleX="208002" custLinFactNeighborX="-11521" custLinFactNeighborY="6390">
        <dgm:presLayoutVars>
          <dgm:bulletEnabled val="1"/>
        </dgm:presLayoutVars>
      </dgm:prSet>
      <dgm:spPr/>
    </dgm:pt>
    <dgm:pt modelId="{F150BA31-377C-4393-8F27-1EF223FF64B8}" type="pres">
      <dgm:prSet presAssocID="{876C6CFC-3D64-42A0-A980-56D5DF4BCD73}" presName="bullet3c" presStyleLbl="node1" presStyleIdx="2" presStyleCnt="3"/>
      <dgm:spPr/>
    </dgm:pt>
    <dgm:pt modelId="{25A6800A-3A06-4090-9705-151F6A836CA9}" type="pres">
      <dgm:prSet presAssocID="{876C6CFC-3D64-42A0-A980-56D5DF4BCD73}" presName="textBox3c" presStyleLbl="revTx" presStyleIdx="2" presStyleCnt="3" custScaleX="156479" custLinFactNeighborX="6043" custLinFactNeighborY="8162">
        <dgm:presLayoutVars>
          <dgm:bulletEnabled val="1"/>
        </dgm:presLayoutVars>
      </dgm:prSet>
      <dgm:spPr/>
    </dgm:pt>
  </dgm:ptLst>
  <dgm:cxnLst>
    <dgm:cxn modelId="{E191672E-D823-489D-9C5C-7E8BFE593762}" srcId="{06B8E7E3-49E2-403A-AEC0-B4DA52443FFC}" destId="{46DA9F52-EE0F-45D1-8058-84A53223C7A1}" srcOrd="0" destOrd="0" parTransId="{B475F857-F791-4D3E-81C5-9EF94E82CCC8}" sibTransId="{64BFC298-CEF6-42A0-905A-E620791C9CD4}"/>
    <dgm:cxn modelId="{7D780B89-E631-4411-A704-1BC1482BE54B}" srcId="{06B8E7E3-49E2-403A-AEC0-B4DA52443FFC}" destId="{533B4A54-552F-4A21-9802-2B5B4EC2BB24}" srcOrd="1" destOrd="0" parTransId="{8862A4C1-A625-481B-8CE9-D7419FA02AED}" sibTransId="{E185BCC5-C6CD-4C93-908F-A7FD20A0BE82}"/>
    <dgm:cxn modelId="{6D01FEA6-22BF-4F68-BDC4-2997AAF093CC}" type="presOf" srcId="{876C6CFC-3D64-42A0-A980-56D5DF4BCD73}" destId="{25A6800A-3A06-4090-9705-151F6A836CA9}" srcOrd="0" destOrd="0" presId="urn:microsoft.com/office/officeart/2005/8/layout/arrow2"/>
    <dgm:cxn modelId="{A843E4A7-465D-48B3-8036-791CFE68FDA8}" type="presOf" srcId="{06B8E7E3-49E2-403A-AEC0-B4DA52443FFC}" destId="{5062789D-E741-4961-872B-8DFBB69F9D3F}" srcOrd="0" destOrd="0" presId="urn:microsoft.com/office/officeart/2005/8/layout/arrow2"/>
    <dgm:cxn modelId="{5A8709BE-1991-4454-9B2E-BDED8C54CAC5}" type="presOf" srcId="{46DA9F52-EE0F-45D1-8058-84A53223C7A1}" destId="{2911AE19-7087-4E04-860D-B4E8C483DC7A}" srcOrd="0" destOrd="0" presId="urn:microsoft.com/office/officeart/2005/8/layout/arrow2"/>
    <dgm:cxn modelId="{F1134FC3-CC85-4147-ACCA-81032D0EFFAE}" srcId="{06B8E7E3-49E2-403A-AEC0-B4DA52443FFC}" destId="{876C6CFC-3D64-42A0-A980-56D5DF4BCD73}" srcOrd="2" destOrd="0" parTransId="{0F244B4D-3D59-41C4-ADF9-95190759592B}" sibTransId="{6BA8A12A-96E9-4D50-9A80-8046863A96C3}"/>
    <dgm:cxn modelId="{9B1FEBF1-D921-4000-8030-0E03F4FFCC11}" type="presOf" srcId="{533B4A54-552F-4A21-9802-2B5B4EC2BB24}" destId="{D289EEFC-0933-4154-A984-DEA7A9BC530A}" srcOrd="0" destOrd="0" presId="urn:microsoft.com/office/officeart/2005/8/layout/arrow2"/>
    <dgm:cxn modelId="{81998574-5B56-4C5D-93E4-BD5EE9926B8D}" type="presParOf" srcId="{5062789D-E741-4961-872B-8DFBB69F9D3F}" destId="{05C21AE2-523F-4E62-B8C9-121461F314F7}" srcOrd="0" destOrd="0" presId="urn:microsoft.com/office/officeart/2005/8/layout/arrow2"/>
    <dgm:cxn modelId="{D6272434-29CC-4331-901A-014C98DB4FB3}" type="presParOf" srcId="{5062789D-E741-4961-872B-8DFBB69F9D3F}" destId="{2132FC13-B9F3-40D4-9DBA-0AA95102BB06}" srcOrd="1" destOrd="0" presId="urn:microsoft.com/office/officeart/2005/8/layout/arrow2"/>
    <dgm:cxn modelId="{0C40BFBD-3BC2-4EE6-A6EA-6F01543A2A63}" type="presParOf" srcId="{2132FC13-B9F3-40D4-9DBA-0AA95102BB06}" destId="{4B9F3E1B-85EA-496A-A449-AB9328AFB651}" srcOrd="0" destOrd="0" presId="urn:microsoft.com/office/officeart/2005/8/layout/arrow2"/>
    <dgm:cxn modelId="{D33AB559-B63F-49D2-A543-FEF03EA271B1}" type="presParOf" srcId="{2132FC13-B9F3-40D4-9DBA-0AA95102BB06}" destId="{2911AE19-7087-4E04-860D-B4E8C483DC7A}" srcOrd="1" destOrd="0" presId="urn:microsoft.com/office/officeart/2005/8/layout/arrow2"/>
    <dgm:cxn modelId="{06662CC7-2B1E-44BA-9828-C387D5846316}" type="presParOf" srcId="{2132FC13-B9F3-40D4-9DBA-0AA95102BB06}" destId="{E1470AEB-13EE-4E27-92FC-CFA40372C484}" srcOrd="2" destOrd="0" presId="urn:microsoft.com/office/officeart/2005/8/layout/arrow2"/>
    <dgm:cxn modelId="{72C01342-36FA-411A-80A5-7A14ADFE9EF8}" type="presParOf" srcId="{2132FC13-B9F3-40D4-9DBA-0AA95102BB06}" destId="{D289EEFC-0933-4154-A984-DEA7A9BC530A}" srcOrd="3" destOrd="0" presId="urn:microsoft.com/office/officeart/2005/8/layout/arrow2"/>
    <dgm:cxn modelId="{136FA2BB-3788-4585-B51A-C5CB46559E14}" type="presParOf" srcId="{2132FC13-B9F3-40D4-9DBA-0AA95102BB06}" destId="{F150BA31-377C-4393-8F27-1EF223FF64B8}" srcOrd="4" destOrd="0" presId="urn:microsoft.com/office/officeart/2005/8/layout/arrow2"/>
    <dgm:cxn modelId="{2E8CE8AB-B270-4FCF-9169-30D6E7A5DD02}" type="presParOf" srcId="{2132FC13-B9F3-40D4-9DBA-0AA95102BB06}" destId="{25A6800A-3A06-4090-9705-151F6A836CA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A1BD9-2E23-4969-B9F8-3211557B254A}">
      <dsp:nvSpPr>
        <dsp:cNvPr id="0" name=""/>
        <dsp:cNvSpPr/>
      </dsp:nvSpPr>
      <dsp:spPr>
        <a:xfrm>
          <a:off x="2634" y="1929783"/>
          <a:ext cx="3209832" cy="12839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Рефлексивно-деятельностный подход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активной жизненной позиции, самостоятельности, через включение обучающегося в деятельность профориентационной направленности</a:t>
          </a:r>
        </a:p>
      </dsp:txBody>
      <dsp:txXfrm>
        <a:off x="644600" y="1929783"/>
        <a:ext cx="1925900" cy="1283932"/>
      </dsp:txXfrm>
    </dsp:sp>
    <dsp:sp modelId="{B0244936-68B7-4631-A0A2-18A69C1D99A2}">
      <dsp:nvSpPr>
        <dsp:cNvPr id="0" name=""/>
        <dsp:cNvSpPr/>
      </dsp:nvSpPr>
      <dsp:spPr>
        <a:xfrm>
          <a:off x="2891483" y="1929783"/>
          <a:ext cx="3209832" cy="12839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Субъектно-ориентированный подход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субъектной позиции обучающегося, умения самостоятельно принимать решения и нести за них ответственность</a:t>
          </a:r>
        </a:p>
      </dsp:txBody>
      <dsp:txXfrm>
        <a:off x="3533449" y="1929783"/>
        <a:ext cx="1925900" cy="1283932"/>
      </dsp:txXfrm>
    </dsp:sp>
    <dsp:sp modelId="{45E3AA7A-B17B-4421-A582-0F078DFC48B8}">
      <dsp:nvSpPr>
        <dsp:cNvPr id="0" name=""/>
        <dsp:cNvSpPr/>
      </dsp:nvSpPr>
      <dsp:spPr>
        <a:xfrm>
          <a:off x="5780332" y="1929783"/>
          <a:ext cx="3209832" cy="12839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Ортобиотический подход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перевод фокуса внимания с ограничений здоровья на сильные стороны и возможности, не игнорируя, но не преувеличивая свои ограничения</a:t>
          </a:r>
        </a:p>
      </dsp:txBody>
      <dsp:txXfrm>
        <a:off x="6422298" y="1929783"/>
        <a:ext cx="1925900" cy="1283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974BF-1BBC-4BFB-924D-19ABE1B45CE0}">
      <dsp:nvSpPr>
        <dsp:cNvPr id="0" name=""/>
        <dsp:cNvSpPr/>
      </dsp:nvSpPr>
      <dsp:spPr>
        <a:xfrm>
          <a:off x="271293" y="2151"/>
          <a:ext cx="1840921" cy="1104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«Секреты» выбора профессии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(3 ч) </a:t>
          </a:r>
          <a:endParaRPr lang="ru-RU" sz="1300" kern="1200" dirty="0"/>
        </a:p>
      </dsp:txBody>
      <dsp:txXfrm>
        <a:off x="303644" y="34502"/>
        <a:ext cx="1776219" cy="1039851"/>
      </dsp:txXfrm>
    </dsp:sp>
    <dsp:sp modelId="{325B088D-E76D-4389-B159-9D78FFB2C872}">
      <dsp:nvSpPr>
        <dsp:cNvPr id="0" name=""/>
        <dsp:cNvSpPr/>
      </dsp:nvSpPr>
      <dsp:spPr>
        <a:xfrm>
          <a:off x="2274216" y="326153"/>
          <a:ext cx="390275" cy="456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2274216" y="417463"/>
        <a:ext cx="273193" cy="273928"/>
      </dsp:txXfrm>
    </dsp:sp>
    <dsp:sp modelId="{C99E5DA7-4CBA-4B3C-A632-4B0BFC048AA5}">
      <dsp:nvSpPr>
        <dsp:cNvPr id="0" name=""/>
        <dsp:cNvSpPr/>
      </dsp:nvSpPr>
      <dsp:spPr>
        <a:xfrm>
          <a:off x="2848584" y="2151"/>
          <a:ext cx="1840921" cy="1104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Представление о себе и проблема выбора профессии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(7 ч)</a:t>
          </a:r>
          <a:endParaRPr lang="ru-RU" sz="1300" kern="1200" dirty="0"/>
        </a:p>
      </dsp:txBody>
      <dsp:txXfrm>
        <a:off x="2880935" y="34502"/>
        <a:ext cx="1776219" cy="1039851"/>
      </dsp:txXfrm>
    </dsp:sp>
    <dsp:sp modelId="{6C80FEBC-625A-4681-AEF6-C6FD72C39900}">
      <dsp:nvSpPr>
        <dsp:cNvPr id="0" name=""/>
        <dsp:cNvSpPr/>
      </dsp:nvSpPr>
      <dsp:spPr>
        <a:xfrm rot="5400000">
          <a:off x="3573907" y="1235569"/>
          <a:ext cx="390275" cy="456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3632081" y="1268705"/>
        <a:ext cx="273928" cy="273193"/>
      </dsp:txXfrm>
    </dsp:sp>
    <dsp:sp modelId="{76B2376A-4D10-4198-ADBE-BFE8EDC25A17}">
      <dsp:nvSpPr>
        <dsp:cNvPr id="0" name=""/>
        <dsp:cNvSpPr/>
      </dsp:nvSpPr>
      <dsp:spPr>
        <a:xfrm>
          <a:off x="2848584" y="1843073"/>
          <a:ext cx="1840921" cy="1104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Мир профессионального труда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(6 ч)</a:t>
          </a:r>
          <a:endParaRPr lang="ru-RU" sz="1300" kern="1200" dirty="0"/>
        </a:p>
      </dsp:txBody>
      <dsp:txXfrm>
        <a:off x="2880935" y="1875424"/>
        <a:ext cx="1776219" cy="1039851"/>
      </dsp:txXfrm>
    </dsp:sp>
    <dsp:sp modelId="{F619F821-92F1-43D6-B490-3C3CCC2EC2C3}">
      <dsp:nvSpPr>
        <dsp:cNvPr id="0" name=""/>
        <dsp:cNvSpPr/>
      </dsp:nvSpPr>
      <dsp:spPr>
        <a:xfrm rot="10800000">
          <a:off x="2296307" y="2167075"/>
          <a:ext cx="390275" cy="456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10800000">
        <a:off x="2413389" y="2258385"/>
        <a:ext cx="273193" cy="273928"/>
      </dsp:txXfrm>
    </dsp:sp>
    <dsp:sp modelId="{92664A2A-675A-45BE-BE8C-10A7CC979778}">
      <dsp:nvSpPr>
        <dsp:cNvPr id="0" name=""/>
        <dsp:cNvSpPr/>
      </dsp:nvSpPr>
      <dsp:spPr>
        <a:xfrm>
          <a:off x="271293" y="1843073"/>
          <a:ext cx="1840921" cy="1104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Встречи с представителями отдельных профессий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(6 ч)</a:t>
          </a:r>
          <a:endParaRPr lang="ru-RU" sz="1300" kern="1200" dirty="0"/>
        </a:p>
      </dsp:txBody>
      <dsp:txXfrm>
        <a:off x="303644" y="1875424"/>
        <a:ext cx="1776219" cy="1039851"/>
      </dsp:txXfrm>
    </dsp:sp>
    <dsp:sp modelId="{3715EE49-4D57-4594-BB79-F5936015529A}">
      <dsp:nvSpPr>
        <dsp:cNvPr id="0" name=""/>
        <dsp:cNvSpPr/>
      </dsp:nvSpPr>
      <dsp:spPr>
        <a:xfrm rot="5400000">
          <a:off x="996616" y="3076491"/>
          <a:ext cx="390275" cy="456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1054790" y="3109627"/>
        <a:ext cx="273928" cy="273193"/>
      </dsp:txXfrm>
    </dsp:sp>
    <dsp:sp modelId="{C171F3EF-77B7-427B-950F-D625CBC60697}">
      <dsp:nvSpPr>
        <dsp:cNvPr id="0" name=""/>
        <dsp:cNvSpPr/>
      </dsp:nvSpPr>
      <dsp:spPr>
        <a:xfrm>
          <a:off x="271293" y="3683995"/>
          <a:ext cx="1840921" cy="1104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Планирование профессионального пути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(3 ч)</a:t>
          </a:r>
          <a:endParaRPr lang="ru-RU" sz="1300" kern="1200" dirty="0"/>
        </a:p>
      </dsp:txBody>
      <dsp:txXfrm>
        <a:off x="303644" y="3716346"/>
        <a:ext cx="1776219" cy="1039851"/>
      </dsp:txXfrm>
    </dsp:sp>
    <dsp:sp modelId="{E6AC048E-CDF6-4EC4-94E1-E7B01E14CAFC}">
      <dsp:nvSpPr>
        <dsp:cNvPr id="0" name=""/>
        <dsp:cNvSpPr/>
      </dsp:nvSpPr>
      <dsp:spPr>
        <a:xfrm>
          <a:off x="2274216" y="4007997"/>
          <a:ext cx="390275" cy="456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2274216" y="4099307"/>
        <a:ext cx="273193" cy="273928"/>
      </dsp:txXfrm>
    </dsp:sp>
    <dsp:sp modelId="{4AE936BA-BCF4-410B-8E2B-FA85FB73D7D6}">
      <dsp:nvSpPr>
        <dsp:cNvPr id="0" name=""/>
        <dsp:cNvSpPr/>
      </dsp:nvSpPr>
      <dsp:spPr>
        <a:xfrm>
          <a:off x="2848584" y="3683995"/>
          <a:ext cx="1840921" cy="1104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Личностно-ориентированный проект по теме «Мой шаг в будущее»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(5 ч) </a:t>
          </a:r>
          <a:endParaRPr lang="ru-RU" sz="1300" kern="1200" dirty="0"/>
        </a:p>
      </dsp:txBody>
      <dsp:txXfrm>
        <a:off x="2880935" y="3716346"/>
        <a:ext cx="1776219" cy="1039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21AE2-523F-4E62-B8C9-121461F314F7}">
      <dsp:nvSpPr>
        <dsp:cNvPr id="0" name=""/>
        <dsp:cNvSpPr/>
      </dsp:nvSpPr>
      <dsp:spPr>
        <a:xfrm>
          <a:off x="0" y="346538"/>
          <a:ext cx="3906350" cy="244146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F3E1B-85EA-496A-A449-AB9328AFB651}">
      <dsp:nvSpPr>
        <dsp:cNvPr id="0" name=""/>
        <dsp:cNvSpPr/>
      </dsp:nvSpPr>
      <dsp:spPr>
        <a:xfrm>
          <a:off x="496106" y="2463292"/>
          <a:ext cx="101565" cy="101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1AE19-7087-4E04-860D-B4E8C483DC7A}">
      <dsp:nvSpPr>
        <dsp:cNvPr id="0" name=""/>
        <dsp:cNvSpPr/>
      </dsp:nvSpPr>
      <dsp:spPr>
        <a:xfrm>
          <a:off x="209849" y="2675995"/>
          <a:ext cx="1584258" cy="381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17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онлайн-встречи с родителями</a:t>
          </a:r>
        </a:p>
      </dsp:txBody>
      <dsp:txXfrm>
        <a:off x="209849" y="2675995"/>
        <a:ext cx="1584258" cy="381742"/>
      </dsp:txXfrm>
    </dsp:sp>
    <dsp:sp modelId="{E1470AEB-13EE-4E27-92FC-CFA40372C484}">
      <dsp:nvSpPr>
        <dsp:cNvPr id="0" name=""/>
        <dsp:cNvSpPr/>
      </dsp:nvSpPr>
      <dsp:spPr>
        <a:xfrm>
          <a:off x="1392613" y="1799701"/>
          <a:ext cx="183598" cy="183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9EEFC-0933-4154-A984-DEA7A9BC530A}">
      <dsp:nvSpPr>
        <dsp:cNvPr id="0" name=""/>
        <dsp:cNvSpPr/>
      </dsp:nvSpPr>
      <dsp:spPr>
        <a:xfrm>
          <a:off x="870128" y="1976369"/>
          <a:ext cx="1950068" cy="1328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85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Группа для родителей в социальных сетях</a:t>
          </a:r>
        </a:p>
      </dsp:txBody>
      <dsp:txXfrm>
        <a:off x="870128" y="1976369"/>
        <a:ext cx="1950068" cy="1328159"/>
      </dsp:txXfrm>
    </dsp:sp>
    <dsp:sp modelId="{F150BA31-377C-4393-8F27-1EF223FF64B8}">
      <dsp:nvSpPr>
        <dsp:cNvPr id="0" name=""/>
        <dsp:cNvSpPr/>
      </dsp:nvSpPr>
      <dsp:spPr>
        <a:xfrm>
          <a:off x="2470766" y="1395882"/>
          <a:ext cx="253912" cy="253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6800A-3A06-4090-9705-151F6A836CA9}">
      <dsp:nvSpPr>
        <dsp:cNvPr id="0" name=""/>
        <dsp:cNvSpPr/>
      </dsp:nvSpPr>
      <dsp:spPr>
        <a:xfrm>
          <a:off x="2389625" y="1661333"/>
          <a:ext cx="1467028" cy="169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43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ребят в  образовательных событиях школы, региона, интернет пространства</a:t>
          </a:r>
        </a:p>
      </dsp:txBody>
      <dsp:txXfrm>
        <a:off x="2389625" y="1661333"/>
        <a:ext cx="1467028" cy="1696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bcebbf6b6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bcebbf6b6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d64186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bd64186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bd641864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bd6418649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d6418649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bd6418649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d6418649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d6418649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17eaac14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017eaac14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59e74f4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059e74f40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6050" y="1887900"/>
            <a:ext cx="8451900" cy="13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7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7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7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7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2523"/>
              <a:buFont typeface="Arial"/>
              <a:buNone/>
            </a:pPr>
            <a:endParaRPr sz="1188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i="0" dirty="0">
                <a:solidFill>
                  <a:srgbClr val="052B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«Шаг в будущее»: модель дистанционного сопровождения профессионального самоопределения детей с инвалидностью</a:t>
            </a:r>
            <a:r>
              <a:rPr lang="en-US" sz="3100" b="1" dirty="0">
                <a:solidFill>
                  <a:srgbClr val="052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052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100" b="1" dirty="0">
                <a:solidFill>
                  <a:srgbClr val="052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100" b="1" dirty="0">
                <a:solidFill>
                  <a:srgbClr val="052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100" b="1" i="0" dirty="0">
                <a:solidFill>
                  <a:srgbClr val="052B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ОВЗ (из опыта работы)</a:t>
            </a:r>
            <a:endParaRPr sz="31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6325" y="3557620"/>
            <a:ext cx="8520600" cy="12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" sz="143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Егоров</a:t>
            </a:r>
            <a:r>
              <a:rPr lang="ru-RU" sz="143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ru" sz="143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Полин</a:t>
            </a:r>
            <a:r>
              <a:rPr lang="ru-RU" sz="143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ru" sz="143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Анатольевн</a:t>
            </a:r>
            <a:r>
              <a:rPr lang="ru-RU" sz="143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а, учитель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43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ГОУ ЯО «Центр помощи детям»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143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652875" y="4684850"/>
            <a:ext cx="204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Ярославль, 2026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8" name="Picture 4" descr="https://lh7-us.googleusercontent.com/nPmwWARaG10KZpUEzEOgOsU-5LuMljjwasq2IRmmtbafKkni7vZhaxQ8kO5VX4uCa6imFwFX7QwoztUvRKNVEqJsHP29VEqNHy8heX3KtZ3nz-UuL-XatIX7UxrQ8c_7U9kb36qnAJIzk3LaP3t3s1-hPQ=s2048">
            <a:extLst>
              <a:ext uri="{FF2B5EF4-FFF2-40B4-BE49-F238E27FC236}">
                <a16:creationId xmlns:a16="http://schemas.microsoft.com/office/drawing/2014/main" id="{159978B9-159F-4C7A-B98C-7B405F70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74" y="103229"/>
            <a:ext cx="1779181" cy="14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28E133-49D6-49B7-8B92-45D753EE7F4B}"/>
              </a:ext>
            </a:extLst>
          </p:cNvPr>
          <p:cNvSpPr txBox="1"/>
          <p:nvPr/>
        </p:nvSpPr>
        <p:spPr>
          <a:xfrm>
            <a:off x="277478" y="131302"/>
            <a:ext cx="8589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dk1"/>
                </a:solidFill>
                <a:latin typeface="Times New Roman"/>
                <a:cs typeface="Times New Roman"/>
              </a:rPr>
              <a:t>Название программы: 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дополнительная образовательная программа “Шаг в будущее” </a:t>
            </a:r>
            <a:r>
              <a:rPr lang="ru-RU" i="1" dirty="0">
                <a:solidFill>
                  <a:schemeClr val="dk1"/>
                </a:solidFill>
                <a:latin typeface="Times New Roman"/>
                <a:cs typeface="Times New Roman"/>
              </a:rPr>
              <a:t>(Приказ ГОУ ЯО “Центр помощи детям” № 01-06 /70 от 31.08.2021)</a:t>
            </a:r>
          </a:p>
          <a:p>
            <a:pPr algn="just"/>
            <a:r>
              <a:rPr lang="ru-RU" b="1" dirty="0">
                <a:solidFill>
                  <a:schemeClr val="dk1"/>
                </a:solidFill>
                <a:latin typeface="Times New Roman"/>
                <a:cs typeface="Times New Roman"/>
              </a:rPr>
              <a:t>Авторы программы: 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Егорова П.А., Болдина О.Г, Степанова А.А., </a:t>
            </a:r>
            <a:r>
              <a:rPr lang="ru-RU" dirty="0" err="1">
                <a:solidFill>
                  <a:schemeClr val="dk1"/>
                </a:solidFill>
                <a:latin typeface="Times New Roman"/>
                <a:cs typeface="Times New Roman"/>
              </a:rPr>
              <a:t>Шипкова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 Е.Н.</a:t>
            </a:r>
          </a:p>
          <a:p>
            <a:pPr algn="just"/>
            <a:r>
              <a:rPr lang="ru-RU" b="1" dirty="0">
                <a:solidFill>
                  <a:schemeClr val="dk1"/>
                </a:solidFill>
                <a:latin typeface="Times New Roman"/>
                <a:cs typeface="Times New Roman"/>
              </a:rPr>
              <a:t>Объем программы: 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34 часа (1 час в неделю)</a:t>
            </a:r>
          </a:p>
          <a:p>
            <a:pPr algn="just"/>
            <a:r>
              <a:rPr lang="ru-RU" b="1" dirty="0">
                <a:solidFill>
                  <a:schemeClr val="dk1"/>
                </a:solidFill>
                <a:latin typeface="Times New Roman"/>
                <a:cs typeface="Times New Roman"/>
              </a:rPr>
              <a:t>Контингент обучающихся: 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дети с инвалидностью и</a:t>
            </a:r>
            <a:r>
              <a:rPr lang="en-US" dirty="0">
                <a:solidFill>
                  <a:schemeClr val="dk1"/>
                </a:solidFill>
                <a:latin typeface="Times New Roman"/>
                <a:cs typeface="Times New Roman"/>
              </a:rPr>
              <a:t>/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или дети с ОВЗ </a:t>
            </a:r>
          </a:p>
          <a:p>
            <a:pPr algn="just"/>
            <a:r>
              <a:rPr lang="ru-RU" b="1" dirty="0">
                <a:solidFill>
                  <a:schemeClr val="dk1"/>
                </a:solidFill>
                <a:latin typeface="Times New Roman"/>
                <a:cs typeface="Times New Roman"/>
              </a:rPr>
              <a:t>Форма обучения: 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групповая (от 5 до 10 человек), дистанционная (платформа </a:t>
            </a:r>
            <a:r>
              <a:rPr lang="ru-RU" dirty="0" err="1">
                <a:solidFill>
                  <a:schemeClr val="dk1"/>
                </a:solidFill>
                <a:latin typeface="Times New Roman"/>
                <a:cs typeface="Times New Roman"/>
              </a:rPr>
              <a:t>zoom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)</a:t>
            </a:r>
          </a:p>
          <a:p>
            <a:pPr algn="just"/>
            <a:r>
              <a:rPr lang="ru-RU" b="1" dirty="0">
                <a:solidFill>
                  <a:schemeClr val="dk1"/>
                </a:solidFill>
                <a:latin typeface="Times New Roman"/>
                <a:cs typeface="Times New Roman"/>
              </a:rPr>
              <a:t>Цель программы: 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актуализация процесса профессионального самоопределения детей-инвалидов и детей с ОВЗ, подготовка к совершению осознанного профессионального    выбора с учетом индивидуальных особенностей и возможностей обучающихся                            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40BA553-FEC1-429A-99F0-4AF70EC10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418360"/>
              </p:ext>
            </p:extLst>
          </p:nvPr>
        </p:nvGraphicFramePr>
        <p:xfrm>
          <a:off x="75599" y="979200"/>
          <a:ext cx="89928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A901EE-6D64-4743-B1A1-2DACF606E703}"/>
              </a:ext>
            </a:extLst>
          </p:cNvPr>
          <p:cNvSpPr txBox="1"/>
          <p:nvPr/>
        </p:nvSpPr>
        <p:spPr>
          <a:xfrm>
            <a:off x="2541600" y="2417861"/>
            <a:ext cx="3461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Подходы, лежащие в основе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76967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C27DE2-5253-4898-AEF9-A0EC7FB621DF}"/>
              </a:ext>
            </a:extLst>
          </p:cNvPr>
          <p:cNvSpPr txBox="1"/>
          <p:nvPr/>
        </p:nvSpPr>
        <p:spPr>
          <a:xfrm>
            <a:off x="125650" y="93600"/>
            <a:ext cx="757130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структура курса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7BDAAA0-B595-4DD2-BED2-12F4BB63B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763798"/>
              </p:ext>
            </p:extLst>
          </p:nvPr>
        </p:nvGraphicFramePr>
        <p:xfrm>
          <a:off x="4032000" y="93600"/>
          <a:ext cx="4960800" cy="479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8D124CA-5B74-450F-A1A4-A48DDFC56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866808"/>
              </p:ext>
            </p:extLst>
          </p:nvPr>
        </p:nvGraphicFramePr>
        <p:xfrm>
          <a:off x="125650" y="1821600"/>
          <a:ext cx="3906350" cy="399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223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763F7D-7924-4422-B5B9-A5F6708C5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9" y="402289"/>
            <a:ext cx="8654902" cy="45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FDF482-ACEF-4424-8A00-259944CB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42" y="457320"/>
            <a:ext cx="8165258" cy="44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5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F6502-5361-47F4-B663-C52FF67B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Диагностико-мотивационный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26B7FE-7ADD-4CEA-8B33-A415ACE44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Задачи:</a:t>
            </a:r>
            <a:endParaRPr lang="ru-RU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Фиксация профессионального интереса каждого обучающегося, его профессиональные склонности, информированность о мире профессий, планы и образ желаемого будущего.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Взаимодействие с родителями с целью получения информации об особенностях здоровья и личностных качествах ребенка, отношении к его профессиональным предпочтениям, представлении родителей о профессиональном будущем своего ребенка.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Создание ситуации позитивной атмосферы на занятиях курса, психологического комфорта, который будут способствовать вхождению как в тьюторское взаимодействие, так и готовность взаимодействовать и продолжать сотрудничество ребенка в группе.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Стимулирование мотивации к дальнейшей образовательной деятельности.</a:t>
            </a:r>
          </a:p>
          <a:p>
            <a:pPr marL="114300" indent="0">
              <a:buNone/>
            </a:pPr>
            <a:br>
              <a:rPr lang="ru-RU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93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456830-089A-42EA-AF39-7CB34751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2" y="0"/>
            <a:ext cx="7160216" cy="51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3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49105B8-B053-4900-A1AE-0B4F41C7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9" y="285169"/>
            <a:ext cx="3168410" cy="48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F44166-1CB5-4035-A7CE-A98C7AFF1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80"/>
          <a:stretch/>
        </p:blipFill>
        <p:spPr bwMode="auto">
          <a:xfrm>
            <a:off x="1286359" y="285172"/>
            <a:ext cx="3168410" cy="485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A72600-052D-4B8D-BEFC-DEF1E0412656}"/>
              </a:ext>
            </a:extLst>
          </p:cNvPr>
          <p:cNvSpPr txBox="1"/>
          <p:nvPr/>
        </p:nvSpPr>
        <p:spPr>
          <a:xfrm>
            <a:off x="2324746" y="6974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Было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F9F19-DD12-49FF-9255-1081E29A930E}"/>
              </a:ext>
            </a:extLst>
          </p:cNvPr>
          <p:cNvSpPr txBox="1"/>
          <p:nvPr/>
        </p:nvSpPr>
        <p:spPr>
          <a:xfrm>
            <a:off x="6034404" y="69743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364996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3800"/>
            <a:ext cx="9144000" cy="320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0"/>
            <a:ext cx="8839201" cy="4765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8F1E74D-3969-4A04-B98D-711F1645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6" y="123987"/>
            <a:ext cx="76390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5A2DE8-3F38-4F07-8891-527E4A5C9463}"/>
              </a:ext>
            </a:extLst>
          </p:cNvPr>
          <p:cNvSpPr txBox="1"/>
          <p:nvPr/>
        </p:nvSpPr>
        <p:spPr>
          <a:xfrm>
            <a:off x="77492" y="3797327"/>
            <a:ext cx="90665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Ребенок после курса имеет более ответственное и обдуманное отношение к будущей профессии. После занятия всегда в восторге, эмоционально позитивно, делится информацией, хвалит педагогов. Спасибо за возможность для ребенка поучаствовать в проекте, и в дальнейшем сделать правильный профессиональный выбор.</a:t>
            </a:r>
            <a:endParaRPr lang="ru-RU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Дубова Е.Н. мама участницы курса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96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4868750" y="0"/>
            <a:ext cx="406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u="sng">
                <a:latin typeface="Times New Roman"/>
                <a:ea typeface="Times New Roman"/>
                <a:cs typeface="Times New Roman"/>
                <a:sym typeface="Times New Roman"/>
              </a:rPr>
              <a:t>Численность детей-инвалидов</a:t>
            </a:r>
            <a:endParaRPr sz="1600" b="1" i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5225" y="557200"/>
            <a:ext cx="406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Численность студентов-инвалидов</a:t>
            </a:r>
            <a:endParaRPr sz="16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72" y="988300"/>
            <a:ext cx="8415852" cy="40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1275" y="368525"/>
            <a:ext cx="3853074" cy="181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80275" y="3867350"/>
            <a:ext cx="36555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Трудовая занятость инвалидов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1 января 2021 года стабильную работу имеют лишь </a:t>
            </a: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26 %</a:t>
            </a:r>
            <a:r>
              <a:rPr lang="ru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инвалидов трудоспособного возраста.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C4C4CD-1E05-4D7B-9611-7EFD7A1440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4" y="1196805"/>
            <a:ext cx="4184545" cy="38478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9127F-8C80-450D-A020-B665AF463195}"/>
              </a:ext>
            </a:extLst>
          </p:cNvPr>
          <p:cNvSpPr txBox="1"/>
          <p:nvPr/>
        </p:nvSpPr>
        <p:spPr>
          <a:xfrm>
            <a:off x="4750229" y="246286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активизация самостоятельной деятельности обучающихся, в рамках своего профессионального интереса.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35EAE-F9D7-4644-8CDC-FC65BE042A57}"/>
              </a:ext>
            </a:extLst>
          </p:cNvPr>
          <p:cNvSpPr txBox="1"/>
          <p:nvPr/>
        </p:nvSpPr>
        <p:spPr>
          <a:xfrm>
            <a:off x="97170" y="194418"/>
            <a:ext cx="39437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бразовательный онлайн марафон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«Шагая к успеху!»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25D28-AAC2-4A14-B661-723B1A0DCBE3}"/>
              </a:ext>
            </a:extLst>
          </p:cNvPr>
          <p:cNvSpPr txBox="1"/>
          <p:nvPr/>
        </p:nvSpPr>
        <p:spPr>
          <a:xfrm>
            <a:off x="4750229" y="1483523"/>
            <a:ext cx="429303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Шаг 1 (задуматься) 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составление карты своих интересов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Шаг 2 (понять)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работа с готовой картой, маркирование готовой карты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Шаг 3 (проверить)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выявление значимой цели, её формулирование и проверка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Шаг 4 (спланировать)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создание собственного плана достижения поставленной цели. 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Шаг 5 (проявить себя!)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реализация своего проекта 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Шаг 6 (осознать результаты)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представления результатов и рефлексия</a:t>
            </a:r>
            <a:endParaRPr lang="ru-RU" b="0" dirty="0">
              <a:effectLst/>
            </a:endParaRPr>
          </a:p>
          <a:p>
            <a:br>
              <a:rPr lang="ru-RU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859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8E57EB-204A-452E-9DD9-588790B8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7" y="289368"/>
            <a:ext cx="4211482" cy="228238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6B3BB4-F761-469F-9ED5-C90EF7362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591" y="291927"/>
            <a:ext cx="4211482" cy="227982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E322BE-5253-4DCE-88F7-6F5DF89EB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3" t="1809" b="-1809"/>
          <a:stretch/>
        </p:blipFill>
        <p:spPr>
          <a:xfrm>
            <a:off x="297927" y="2664004"/>
            <a:ext cx="4211482" cy="23755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04A771-5C95-48EF-9774-7ECDED749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593" y="2720870"/>
            <a:ext cx="4211480" cy="23187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CAFDEB-0C82-445C-B9B8-D59F6B4EDFB7}"/>
              </a:ext>
            </a:extLst>
          </p:cNvPr>
          <p:cNvSpPr txBox="1"/>
          <p:nvPr/>
        </p:nvSpPr>
        <p:spPr>
          <a:xfrm>
            <a:off x="0" y="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</a:t>
            </a:r>
          </a:p>
        </p:txBody>
      </p:sp>
    </p:spTree>
    <p:extLst>
      <p:ext uri="{BB962C8B-B14F-4D97-AF65-F5344CB8AC3E}">
        <p14:creationId xmlns:p14="http://schemas.microsoft.com/office/powerpoint/2010/main" val="205179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0" y="79300"/>
            <a:ext cx="9144000" cy="558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" sz="1600" b="1" u="sng" dirty="0">
                <a:latin typeface="Times New Roman"/>
                <a:ea typeface="Times New Roman"/>
                <a:cs typeface="Times New Roman"/>
                <a:sym typeface="Times New Roman"/>
              </a:rPr>
              <a:t>Выводы: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0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</a:pP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Специфика профессионального самоопределения обучающихся с инвалидностью и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 ОВЗ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первую очередь связана с особенностями их здоровья, поэтому особенное значение имеет высокая степень личной осознанности в оценке состояния своего здоровья, способностей и возможностей, в выборе адекватного профессионального пути и формы профобразования.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0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</a:pPr>
            <a:r>
              <a:rPr lang="ru" sz="13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Выраженный диапазон различий в развитии детей-инвалидов и детей с ОВЗ осложняет процесс сопровождения их профессионального самоопределения в условиях дистанционного обучения и требует более тщательного отбора обучающихся в группу для последующей работы с ними.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0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</a:pP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Модель сопровождения профессионального самоопределения детей-инвалидов в условиях дистанционного обучения способствует повышению уровня профессионального самоопределения обучающихся с инвалидностью и успешно реализуется в дистанционной среде.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0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</a:pP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Успешное профессиональное самоопределение детей-инвалидов в дистанционном обучении обеспечивает </a:t>
            </a:r>
            <a:r>
              <a:rPr lang="ru" sz="13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ряд условий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развитие у обучающихся личной осознанности в оценке состояния своего здоровья, способностей и возможностей, в выборе адекватного профессионального пути и формы профобразования; развитие субъектности обучающихся; параллельное педагогическое и тьюторское сопровождение профессионального самоопределения обучающихся; систематическая консультативно-просветительская работа с родителями; формирование у обучающихся положительного отношения к профессиональному выбору; комплексная организация работы разных специалистов, находящихся во взаимодействии друг с другом.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315050" cy="3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665400"/>
            <a:ext cx="8520600" cy="29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3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B0F9E-7E5A-44D8-A6C4-9A7FD377E339}"/>
              </a:ext>
            </a:extLst>
          </p:cNvPr>
          <p:cNvSpPr txBox="1"/>
          <p:nvPr/>
        </p:nvSpPr>
        <p:spPr>
          <a:xfrm>
            <a:off x="402958" y="999641"/>
            <a:ext cx="85705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Разграничение понятий «профориентация» и «профессиональное самоопределение»: </a:t>
            </a: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«Профориентация»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объемное понятие, в котором можно выделить ряд направлений: профинформация, профагитация, профпросвещение, профдиагностика и профконсультация. Это комплекс мер, направленных на оказание помощи в выборе профессии, то есть ориентирование школьника. </a:t>
            </a: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Профессиональное самоопределение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больше соотносится с самоориентированием учащегося, который выступает в качестве субъекта самоопределения.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94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56064-876D-4561-AAA8-3C82A704A60E}"/>
              </a:ext>
            </a:extLst>
          </p:cNvPr>
          <p:cNvSpPr txBox="1"/>
          <p:nvPr/>
        </p:nvSpPr>
        <p:spPr>
          <a:xfrm>
            <a:off x="321590" y="1332854"/>
            <a:ext cx="85008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 своей работе мы рассматривали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профессиональное самоопределение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как процесс и опирались на определение, сформулированное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Н.С. Пряжниковым </a:t>
            </a:r>
          </a:p>
          <a:p>
            <a:pPr algn="just"/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самостоятельное, осознанное и добровольное построение, корректировка и реализация профессиональных перспектив; нахождение личностных смыслов в выбираемой, осваиваемой или уже выполняемой трудовой деятельности, а также нахождение смыслов в самом процессе самоопределения.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16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143FE20-05A2-43AB-91F0-B2E292D4B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47093"/>
              </p:ext>
            </p:extLst>
          </p:nvPr>
        </p:nvGraphicFramePr>
        <p:xfrm>
          <a:off x="63061" y="445156"/>
          <a:ext cx="9009994" cy="450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997">
                  <a:extLst>
                    <a:ext uri="{9D8B030D-6E8A-4147-A177-3AD203B41FA5}">
                      <a16:colId xmlns:a16="http://schemas.microsoft.com/office/drawing/2014/main" val="3133676588"/>
                    </a:ext>
                  </a:extLst>
                </a:gridCol>
                <a:gridCol w="4504997">
                  <a:extLst>
                    <a:ext uri="{9D8B030D-6E8A-4147-A177-3AD203B41FA5}">
                      <a16:colId xmlns:a16="http://schemas.microsoft.com/office/drawing/2014/main" val="3951418001"/>
                    </a:ext>
                  </a:extLst>
                </a:gridCol>
              </a:tblGrid>
              <a:tr h="450521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Комплекс затруднений, имеющийся у обучающихся с инвалидностью и/или с ОВЗ в процессе профессионального самоопределения: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145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несформированность мотивов к трудовой деятельности</a:t>
                      </a: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</a:p>
                    <a:p>
                      <a:pPr marL="17145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недостаточная информированность о профессиях и условиях труда</a:t>
                      </a: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</a:p>
                    <a:p>
                      <a:pPr marL="17145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незнание требований отдельных профессий к здоровью</a:t>
                      </a: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</a:p>
                    <a:p>
                      <a:pPr marL="17145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неполные или ошибочные представления о собственных возможностях</a:t>
                      </a: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Times New Roman"/>
                        </a:rPr>
                        <a:t>;</a:t>
                      </a:r>
                    </a:p>
                    <a:p>
                      <a:pPr marL="17145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завышенная или заниженная самооценка.</a:t>
                      </a:r>
                      <a:endParaRPr lang="ru-RU" sz="1400" b="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  <a:sym typeface="Times New Roman"/>
                      </a:endParaRPr>
                    </a:p>
                    <a:p>
                      <a:pPr marL="17145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400" b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Условия, оказывающие влияние на успешность профессионального самоопределения </a:t>
                      </a:r>
                      <a:r>
                        <a:rPr lang="ru" sz="14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обучающихся с инвалидностью и/или с ОВЗ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развитие у обучающихся личной осознанности в оценке состояния своего здоровья, способностей и возможностей, в выборе адекватного профессионального пути и формы профобразования;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развитие субъектности обучающихся;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параллельное педагогическое и тьюторское сопровождение профессионального самоопределения обучающихся;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систематическая консультативно-просветительская работа с родителями;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формирование у обучающихся положительного отношения к профессиональному выбору;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комплексная организация работы разных специалистов, находящихся во взаимодействии друг с другом.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529504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209B2E-C6E7-4520-8981-2006228AC854}"/>
              </a:ext>
            </a:extLst>
          </p:cNvPr>
          <p:cNvCxnSpPr>
            <a:cxnSpLocks/>
          </p:cNvCxnSpPr>
          <p:nvPr/>
        </p:nvCxnSpPr>
        <p:spPr>
          <a:xfrm>
            <a:off x="4568058" y="55179"/>
            <a:ext cx="3942" cy="5088321"/>
          </a:xfrm>
          <a:prstGeom prst="line">
            <a:avLst/>
          </a:prstGeom>
          <a:ln w="127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4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94473-4AAF-41B1-943D-948D3E915437}"/>
              </a:ext>
            </a:extLst>
          </p:cNvPr>
          <p:cNvSpPr txBox="1"/>
          <p:nvPr/>
        </p:nvSpPr>
        <p:spPr>
          <a:xfrm>
            <a:off x="953814" y="3421117"/>
            <a:ext cx="184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31BE9-C1DA-4280-A16A-53FE034F50A4}"/>
              </a:ext>
            </a:extLst>
          </p:cNvPr>
          <p:cNvSpPr txBox="1"/>
          <p:nvPr/>
        </p:nvSpPr>
        <p:spPr>
          <a:xfrm>
            <a:off x="457200" y="1328236"/>
            <a:ext cx="8229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Дистанционная среда представляет широкие возможности для профессионального самоопределения обучающихся с инвалидностью и/или с ОВЗ: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включить в процесс обучающихся с инвалидностью, независимо от их местоположения;</a:t>
            </a:r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счет интернет пространства расширить круг образовательных ресурсов, которые могут использоваться ребенком-инвалидов в процессе своего профессионального самоопределения;</a:t>
            </a:r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выстраивать эффективное сопровождение профессионального самоопределения за счет использования разнообразных образовательных онлайн-сервисов и многочисленных интернет ресурсов;</a:t>
            </a:r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осовременить процесс профессионального самоопределения.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17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00" y="247925"/>
            <a:ext cx="8839201" cy="47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91525" y="285325"/>
            <a:ext cx="3215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 запроса родителей</a:t>
            </a:r>
            <a:endParaRPr sz="16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детей-инвалидов</a:t>
            </a:r>
            <a:endParaRPr sz="16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449" y="65300"/>
            <a:ext cx="6252674" cy="25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175" y="2724150"/>
            <a:ext cx="6224052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-70100" y="1056875"/>
            <a:ext cx="3215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 запроса </a:t>
            </a:r>
            <a:endParaRPr sz="16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endParaRPr sz="16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FC7280-D6CE-4DB9-B7A6-C7B4428A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4"/>
            <a:ext cx="9144000" cy="51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023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1090</Words>
  <Application>Microsoft Office PowerPoint</Application>
  <PresentationFormat>Экран (16:9)</PresentationFormat>
  <Paragraphs>111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Simple Light</vt:lpstr>
      <vt:lpstr>     «Шаг в будущее»: модель дистанционного сопровождения профессионального самоопределения детей с инвалидностью и/или ОВЗ (из опыта работы)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Диагностико-мотивационный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(магистерская диссертация)  ПРОФЕССИОНАЛЬНОЕ САМООПРЕДЕЛЕНИЕ ДЕТЕЙ-ИНВАЛИДОВ  В УСЛОВИЯХ ДИСТАНЦИОННОГО ОБУЧЕНИЯ</dc:title>
  <dc:creator>Егорова Полина Анатольевна</dc:creator>
  <cp:lastModifiedBy>Егорова Полина Анатольевна</cp:lastModifiedBy>
  <cp:revision>31</cp:revision>
  <dcterms:modified xsi:type="dcterms:W3CDTF">2026-03-09T12:26:13Z</dcterms:modified>
</cp:coreProperties>
</file>