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рт-тера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990656" cy="31683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АРТ – ТЕРАПИЯ 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ПСИХОЛОГИИ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5976664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коррекции нежелательных черт характера и поведения;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обучению отреагирования эмоций в конфликте;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вариативности и оригинальности мышления;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активизации познавательного интереса и мыслительного процесса.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снижение уровня тревожности и агрессивности у детей.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развитие умения преодолевать трудности и страхи.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активизация в ребенке творческого, созидающего начала, раскрытие глубин собственного 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внутреннего мира, развитие 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его самосознания.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6" descr="E:\Открытое занятия Наташи Юрчак\DSC08820.JPG"/>
          <p:cNvPicPr>
            <a:picLocks noChangeAspect="1" noChangeArrowheads="1"/>
          </p:cNvPicPr>
          <p:nvPr/>
        </p:nvPicPr>
        <p:blipFill>
          <a:blip r:embed="rId4" cstate="print"/>
          <a:srcRect r="7692"/>
          <a:stretch>
            <a:fillRect/>
          </a:stretch>
        </p:blipFill>
        <p:spPr bwMode="auto">
          <a:xfrm>
            <a:off x="5004048" y="4221088"/>
            <a:ext cx="3528392" cy="234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93610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Основные цели сказкотерапии: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064896" cy="5472608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Воспитательная: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формирование у детей базовых понятий о добре и зле, справедливости, моральных нормах.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Коррекционная: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изменение деструктивных моделей поведения (агрессия, замкнутость, импульсивность) на конструктивные.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Терапевтическая: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снятие эмоционального и мышечного напряжения, преодоление страхов, тревожности, фобий.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Развивающая: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развитие речи, фантазии, творческого воображения, внимания, памяти и эмоционального интеллекта.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Диагностическая: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выявление причин внутренних конфликтов и психологических травм через анализ восприятия сказки. 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93610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Ключевые задачи сказкотерапии: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064896" cy="5472608"/>
          </a:xfrm>
        </p:spPr>
        <p:txBody>
          <a:bodyPr>
            <a:normAutofit fontScale="85000" lnSpcReduction="2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Помощь в самопознании: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обучение пониманию собственных чувств, эмоций и причин поступков.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Развитие коммуникации: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развитие навыков взаимодействия со сверстниками и взрослыми, умения разрешать конфликты.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Социальная адаптация: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облегчение адаптационного периода в новом коллективе (детский сад, школа).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Развитие самостоятельности: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обучение принятию решений и поиску выхода из сложных ситуаций через анализ действий героев.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Формирование уверенности: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повышение самооценки через идентификацию с сильными и благородными сказочными персонажами.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Эмоциональное развитие: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воспитание отзывчивости, способности к сопереживанию (эмпатии). 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93610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Метафорические ассоциативные карты (МАК)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064896" cy="5328592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Главная цель МАК — дать возможность выявить скрытые слои психики: внутренние переживания, глубинные убеждения, тревоги или ресурсы, о которых человек может даже не подозревать. Карты обладают универсальностью, позволяя каждому находить в образах что-то личное и значимое.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490942923_spektrokar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717032"/>
            <a:ext cx="4275692" cy="256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И последний совет!</a:t>
            </a:r>
            <a:endParaRPr lang="ru-RU" sz="4000" b="1" dirty="0">
              <a:ln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11113"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Возможно, что не все получится так, как запланируете. Но помните, то, что кажется невезением, зачастую оборачивается счастливым шансом. Как сказал Далай-лама: «Если вы не получили желаемое, это может оказаться удивительной удачей!»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3" y="4797152"/>
            <a:ext cx="4506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Желаем удачи! 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00811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ЦЕЛИ     АРТ-ТЕРАПИИ: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544616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</a:rPr>
              <a:t>выражение эмоций и чувств, связанных с переживаниями своих проблем, самого себя;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</a:rPr>
              <a:t>активный поиск новых форм взаимодействия с миром;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/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</a:rPr>
              <a:t>подтверждение своей индивидуальности, неповторимости и значимости;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</a:rPr>
              <a:t>и, как следствие трех предыдущих, - повышение адаптивности в постоянно меняющемся мире (гибкости).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221088"/>
            <a:ext cx="25439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00811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Применение арт-терапии. Польза арт-терапии. Свойства арт-терапии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24936" cy="482453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700" b="1" dirty="0" smtClean="0">
                <a:solidFill>
                  <a:srgbClr val="7030A0"/>
                </a:solidFill>
                <a:latin typeface="Monotype Corsiva" pitchFamily="66" charset="0"/>
              </a:rPr>
              <a:t>П</a:t>
            </a: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оказания</a:t>
            </a:r>
            <a:endParaRPr lang="ru-RU" sz="6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внутри- и межличностные конфликты;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кризисные состояния;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экзистенциальные и возрастные кризисы;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травмы;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потери;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постстрессовые расстройства;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невротические расстройства;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психосоматические расстройства;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развитие креативности;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развитие целостности личности;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обнаружение личностных смыслов через творчество;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многое другое.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348880"/>
            <a:ext cx="2903984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11521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Почему арт-терапия полезна для подростков?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544616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Расширение возможностей самовыражения.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Содействие эмоциональному исцелению.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Повышение самооценки.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Развитие навыков преодоления трудностей.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Развитие социальных навыков.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933056"/>
            <a:ext cx="4391565" cy="249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79208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Изо -терапия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Monotype Corsiva" pitchFamily="66" charset="0"/>
              </a:rPr>
              <a:t>Изотерапия  дает  возможность: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выход внутренним конфликтам;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помогает понять собственные </a:t>
            </a:r>
            <a:r>
              <a:rPr lang="uk-UA" sz="2800" dirty="0" err="1" smtClean="0">
                <a:solidFill>
                  <a:schemeClr val="tx1"/>
                </a:solidFill>
                <a:latin typeface="Monotype Corsiva" pitchFamily="66" charset="0"/>
              </a:rPr>
              <a:t>чувства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и переживания;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способствует повышению самооценки;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помогает в развитии творческих способностей.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тренировку когнитивных навыков;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выражение широкого спектра переживаний;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корригирование взаимоотношений с окружающими;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рефлексию индивидуальных потребностей (анализ собственного психического состояния; размышление полное сомнений и противоречий);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развитие коммуникативных навыков.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8" descr="i?id=118546396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29626"/>
            <a:ext cx="2591495" cy="217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648072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3200" b="1" i="1" dirty="0" smtClean="0">
                <a:solidFill>
                  <a:srgbClr val="7030A0"/>
                </a:solidFill>
                <a:latin typeface="Monotype Corsiva" pitchFamily="66" charset="0"/>
              </a:rPr>
              <a:t>Изотерапия  используется: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40060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uk-UA" i="1" dirty="0" smtClean="0">
                <a:solidFill>
                  <a:schemeClr val="tx1"/>
                </a:solidFill>
                <a:latin typeface="Monotype Corsiva" pitchFamily="66" charset="0"/>
              </a:rPr>
              <a:t>для психологической коррекции с невротическими, психосоматическими нарушениями у детей и подростков;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i="1" dirty="0" smtClean="0">
                <a:solidFill>
                  <a:schemeClr val="tx1"/>
                </a:solidFill>
                <a:latin typeface="Monotype Corsiva" pitchFamily="66" charset="0"/>
              </a:rPr>
              <a:t> с трудностями в общении и социальной адаптации;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i="1" dirty="0" smtClean="0">
                <a:solidFill>
                  <a:schemeClr val="tx1"/>
                </a:solidFill>
                <a:latin typeface="Monotype Corsiva" pitchFamily="66" charset="0"/>
              </a:rPr>
              <a:t>при внутрисемейных  конфликтах.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8" descr="i?id=118546396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21088"/>
            <a:ext cx="2735511" cy="22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648072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3200" b="1" i="1" dirty="0" smtClean="0">
                <a:solidFill>
                  <a:srgbClr val="7030A0"/>
                </a:solidFill>
                <a:latin typeface="Monotype Corsiva" pitchFamily="66" charset="0"/>
              </a:rPr>
              <a:t>Темы: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5688632"/>
          </a:xfrm>
        </p:spPr>
        <p:txBody>
          <a:bodyPr>
            <a:noAutofit/>
          </a:bodyPr>
          <a:lstStyle/>
          <a:p>
            <a:pPr lvl="0"/>
            <a:r>
              <a:rPr lang="ru-RU" sz="1800" i="1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Автобиография»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«Прошлое/настоящее/будущее»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«Моя неделя, мой день, моя жизнь»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«Космический корабль»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«Безопасные места»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«Моя карта»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«Исполнение мечты»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«Я хочу...»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«Любимая вещь»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«Мой сон»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«Я... «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«Воображаемый зверь»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«Что мне в себе нравится...»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«Мое настроение» 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 «Ларец счастья»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«Сундук того, что меня огорчает»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Monotype Corsiva" pitchFamily="66" charset="0"/>
              </a:rPr>
              <a:t>«Мой путь» (можно использовать природные материалы: шишки, песок, сухие листья, камни, воду и т. д.)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188640"/>
            <a:ext cx="8280920" cy="79208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Песочная терапия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24936" cy="5400600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sz="51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ru-RU" sz="4700" b="1" dirty="0" smtClean="0">
                <a:solidFill>
                  <a:srgbClr val="7030A0"/>
                </a:solidFill>
                <a:latin typeface="Monotype Corsiva" pitchFamily="66" charset="0"/>
              </a:rPr>
              <a:t>Данный метод позволяет:</a:t>
            </a:r>
            <a:endParaRPr lang="ru-RU" sz="47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Проработать психотравмирующую </a:t>
            </a:r>
          </a:p>
          <a:p>
            <a:pPr lvl="0" algn="l"/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ситуацию на символическом уровне.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Отреагировать негативный </a:t>
            </a:r>
          </a:p>
          <a:p>
            <a:pPr lvl="0" algn="l"/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эмоциональный опыт в процессе творческого самовыражения.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Изменить отношения к себе, к своему прошлому, настоящему и будущему, к значимым другим, в целом к своей судьбе.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Наладить коммуникации друг с другом.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И, конечно, тренировка мелкой моторики, раскрытие творческого потенциала, образно-логического мышления, пространственного воображения, коммуникации друг с другом.          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Служит дополнением к другим методам психотерапевтической работы.</a:t>
            </a:r>
          </a:p>
          <a:p>
            <a:endParaRPr lang="ru-RU" sz="47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4" descr="C:\Users\142453\Desktop\фото из песочной\DSC00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5" y="548680"/>
            <a:ext cx="3427057" cy="22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93610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Сказкотерапия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5760640" cy="5616624"/>
          </a:xfrm>
        </p:spPr>
        <p:txBody>
          <a:bodyPr>
            <a:normAutofit/>
          </a:bodyPr>
          <a:lstStyle/>
          <a:p>
            <a:pPr algn="l"/>
            <a:r>
              <a:rPr lang="uk-UA" sz="2600" b="1" i="1" dirty="0" smtClean="0">
                <a:solidFill>
                  <a:srgbClr val="7030A0"/>
                </a:solidFill>
                <a:latin typeface="Monotype Corsiva" pitchFamily="66" charset="0"/>
              </a:rPr>
              <a:t>Сказкотерапия помагает:</a:t>
            </a:r>
            <a:endParaRPr lang="ru-RU" sz="2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понимания и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чувствования друг друга;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повышение самооценки;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эмпатии;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формированию позитивного отношения к   себе, своей семье;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гармонизации эмоционального состояния;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отработке механизмов саморегуляции;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уверенности в себе;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навыков бесконфликтного общения.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4" descr="фотоапарат 555 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514" y="4365104"/>
            <a:ext cx="322595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cc25d2ba861931e8dd6beba47313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836712"/>
            <a:ext cx="4308923" cy="245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569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АРТ – ТЕРАПИЯ  В  ПСИХОЛОГИИ</vt:lpstr>
      <vt:lpstr>  ЦЕЛИ     АРТ-ТЕРАПИИ:  </vt:lpstr>
      <vt:lpstr>  Применение арт-терапии. Польза арт-терапии. Свойства арт-терапии </vt:lpstr>
      <vt:lpstr> Почему арт-терапия полезна для подростков?  </vt:lpstr>
      <vt:lpstr>  Изо -терапия </vt:lpstr>
      <vt:lpstr>   Изотерапия  используется:  </vt:lpstr>
      <vt:lpstr> Темы: </vt:lpstr>
      <vt:lpstr>  Песочная терапия </vt:lpstr>
      <vt:lpstr>  Сказкотерапия  </vt:lpstr>
      <vt:lpstr>Слайд 10</vt:lpstr>
      <vt:lpstr>  Основные цели сказкотерапии:   </vt:lpstr>
      <vt:lpstr>  Ключевые задачи сказкотерапии:  </vt:lpstr>
      <vt:lpstr>  Метафорические ассоциативные карты (МАК)  </vt:lpstr>
      <vt:lpstr>И последний совет!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Применение арт-терапии. Польза арт-терапии. Свойства арт-терапии </dc:title>
  <dc:creator>142453</dc:creator>
  <cp:lastModifiedBy>142453</cp:lastModifiedBy>
  <cp:revision>8</cp:revision>
  <dcterms:created xsi:type="dcterms:W3CDTF">2026-03-26T16:51:39Z</dcterms:created>
  <dcterms:modified xsi:type="dcterms:W3CDTF">2026-03-27T08:16:28Z</dcterms:modified>
</cp:coreProperties>
</file>